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7562850" cy="10688638"/>
  <p:notesSz cx="6858000" cy="9144000"/>
  <p:defaultTextStyle>
    <a:defPPr>
      <a:defRPr lang="en-US"/>
    </a:defPPr>
    <a:lvl1pPr marL="0" algn="l" defTabSz="1042806" rtl="0" eaLnBrk="1" latinLnBrk="0" hangingPunct="1">
      <a:defRPr sz="1982" kern="1200">
        <a:solidFill>
          <a:schemeClr val="tx1"/>
        </a:solidFill>
        <a:latin typeface="+mn-lt"/>
        <a:ea typeface="+mn-ea"/>
        <a:cs typeface="+mn-cs"/>
      </a:defRPr>
    </a:lvl1pPr>
    <a:lvl2pPr marL="521404" algn="l" defTabSz="1042806" rtl="0" eaLnBrk="1" latinLnBrk="0" hangingPunct="1">
      <a:defRPr sz="1982" kern="1200">
        <a:solidFill>
          <a:schemeClr val="tx1"/>
        </a:solidFill>
        <a:latin typeface="+mn-lt"/>
        <a:ea typeface="+mn-ea"/>
        <a:cs typeface="+mn-cs"/>
      </a:defRPr>
    </a:lvl2pPr>
    <a:lvl3pPr marL="1042806" algn="l" defTabSz="1042806" rtl="0" eaLnBrk="1" latinLnBrk="0" hangingPunct="1">
      <a:defRPr sz="1982" kern="1200">
        <a:solidFill>
          <a:schemeClr val="tx1"/>
        </a:solidFill>
        <a:latin typeface="+mn-lt"/>
        <a:ea typeface="+mn-ea"/>
        <a:cs typeface="+mn-cs"/>
      </a:defRPr>
    </a:lvl3pPr>
    <a:lvl4pPr marL="1564210" algn="l" defTabSz="1042806" rtl="0" eaLnBrk="1" latinLnBrk="0" hangingPunct="1">
      <a:defRPr sz="1982" kern="1200">
        <a:solidFill>
          <a:schemeClr val="tx1"/>
        </a:solidFill>
        <a:latin typeface="+mn-lt"/>
        <a:ea typeface="+mn-ea"/>
        <a:cs typeface="+mn-cs"/>
      </a:defRPr>
    </a:lvl4pPr>
    <a:lvl5pPr marL="2085612" algn="l" defTabSz="1042806" rtl="0" eaLnBrk="1" latinLnBrk="0" hangingPunct="1">
      <a:defRPr sz="1982" kern="1200">
        <a:solidFill>
          <a:schemeClr val="tx1"/>
        </a:solidFill>
        <a:latin typeface="+mn-lt"/>
        <a:ea typeface="+mn-ea"/>
        <a:cs typeface="+mn-cs"/>
      </a:defRPr>
    </a:lvl5pPr>
    <a:lvl6pPr marL="2607016" algn="l" defTabSz="1042806" rtl="0" eaLnBrk="1" latinLnBrk="0" hangingPunct="1">
      <a:defRPr sz="1982" kern="1200">
        <a:solidFill>
          <a:schemeClr val="tx1"/>
        </a:solidFill>
        <a:latin typeface="+mn-lt"/>
        <a:ea typeface="+mn-ea"/>
        <a:cs typeface="+mn-cs"/>
      </a:defRPr>
    </a:lvl6pPr>
    <a:lvl7pPr marL="3128420" algn="l" defTabSz="1042806" rtl="0" eaLnBrk="1" latinLnBrk="0" hangingPunct="1">
      <a:defRPr sz="1982" kern="1200">
        <a:solidFill>
          <a:schemeClr val="tx1"/>
        </a:solidFill>
        <a:latin typeface="+mn-lt"/>
        <a:ea typeface="+mn-ea"/>
        <a:cs typeface="+mn-cs"/>
      </a:defRPr>
    </a:lvl7pPr>
    <a:lvl8pPr marL="3649822" algn="l" defTabSz="1042806" rtl="0" eaLnBrk="1" latinLnBrk="0" hangingPunct="1">
      <a:defRPr sz="1982" kern="1200">
        <a:solidFill>
          <a:schemeClr val="tx1"/>
        </a:solidFill>
        <a:latin typeface="+mn-lt"/>
        <a:ea typeface="+mn-ea"/>
        <a:cs typeface="+mn-cs"/>
      </a:defRPr>
    </a:lvl8pPr>
    <a:lvl9pPr marL="4171226" algn="l" defTabSz="1042806" rtl="0" eaLnBrk="1" latinLnBrk="0" hangingPunct="1">
      <a:defRPr sz="198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31" userDrawn="1">
          <p15:clr>
            <a:srgbClr val="A4A3A4"/>
          </p15:clr>
        </p15:guide>
        <p15:guide id="2" pos="150" userDrawn="1">
          <p15:clr>
            <a:srgbClr val="A4A3A4"/>
          </p15:clr>
        </p15:guide>
        <p15:guide id="3" pos="4638" userDrawn="1">
          <p15:clr>
            <a:srgbClr val="A4A3A4"/>
          </p15:clr>
        </p15:guide>
        <p15:guide id="4" orient="horz" pos="6583" userDrawn="1">
          <p15:clr>
            <a:srgbClr val="A4A3A4"/>
          </p15:clr>
        </p15:guide>
        <p15:guide id="5" pos="1566" userDrawn="1">
          <p15:clr>
            <a:srgbClr val="A4A3A4"/>
          </p15:clr>
        </p15:guide>
        <p15:guide id="6" pos="1686" userDrawn="1">
          <p15:clr>
            <a:srgbClr val="A4A3A4"/>
          </p15:clr>
        </p15:guide>
        <p15:guide id="7" pos="3078" userDrawn="1">
          <p15:clr>
            <a:srgbClr val="A4A3A4"/>
          </p15:clr>
        </p15:guide>
        <p15:guide id="8" pos="31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9B4"/>
    <a:srgbClr val="005EB8"/>
    <a:srgbClr val="B42174"/>
    <a:srgbClr val="1A3B72"/>
    <a:srgbClr val="FBB428"/>
    <a:srgbClr val="77B729"/>
    <a:srgbClr val="4255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92" autoAdjust="0"/>
    <p:restoredTop sz="94673"/>
  </p:normalViewPr>
  <p:slideViewPr>
    <p:cSldViewPr snapToGrid="0">
      <p:cViewPr varScale="1">
        <p:scale>
          <a:sx n="47" d="100"/>
          <a:sy n="47" d="100"/>
        </p:scale>
        <p:origin x="2052" y="48"/>
      </p:cViewPr>
      <p:guideLst>
        <p:guide orient="horz" pos="631"/>
        <p:guide pos="150"/>
        <p:guide pos="4638"/>
        <p:guide orient="horz" pos="6583"/>
        <p:guide pos="1566"/>
        <p:guide pos="1686"/>
        <p:guide pos="3078"/>
        <p:guide pos="3198"/>
      </p:guideLst>
    </p:cSldViewPr>
  </p:slideViewPr>
  <p:notesTextViewPr>
    <p:cViewPr>
      <p:scale>
        <a:sx n="1" d="1"/>
        <a:sy n="1" d="1"/>
      </p:scale>
      <p:origin x="0" y="0"/>
    </p:cViewPr>
  </p:notesText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E32B96-4D20-44B1-86A1-4D75FF77FC74}" type="datetimeFigureOut">
              <a:rPr lang="en-GB" smtClean="0"/>
              <a:t>14/04/2026</a:t>
            </a:fld>
            <a:endParaRPr lang="en-GB" dirty="0"/>
          </a:p>
        </p:txBody>
      </p:sp>
      <p:sp>
        <p:nvSpPr>
          <p:cNvPr id="4" name="Slide Image Placeholder 3"/>
          <p:cNvSpPr>
            <a:spLocks noGrp="1" noRot="1" noChangeAspect="1"/>
          </p:cNvSpPr>
          <p:nvPr>
            <p:ph type="sldImg" idx="2"/>
          </p:nvPr>
        </p:nvSpPr>
        <p:spPr>
          <a:xfrm>
            <a:off x="2216150" y="685800"/>
            <a:ext cx="24257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10F7DF-7B45-4A21-976F-4E546F0EA03C}" type="slidenum">
              <a:rPr lang="en-GB" smtClean="0"/>
              <a:t>‹#›</a:t>
            </a:fld>
            <a:endParaRPr lang="en-GB" dirty="0"/>
          </a:p>
        </p:txBody>
      </p:sp>
    </p:spTree>
    <p:extLst>
      <p:ext uri="{BB962C8B-B14F-4D97-AF65-F5344CB8AC3E}">
        <p14:creationId xmlns:p14="http://schemas.microsoft.com/office/powerpoint/2010/main" val="1897123923"/>
      </p:ext>
    </p:extLst>
  </p:cSld>
  <p:clrMap bg1="lt1" tx1="dk1" bg2="lt2" tx2="dk2" accent1="accent1" accent2="accent2" accent3="accent3" accent4="accent4" accent5="accent5" accent6="accent6" hlink="hlink" folHlink="folHlink"/>
  <p:notesStyle>
    <a:lvl1pPr marL="0" algn="l" defTabSz="1294608" rtl="0" eaLnBrk="1" latinLnBrk="0" hangingPunct="1">
      <a:defRPr sz="1699" kern="1200">
        <a:solidFill>
          <a:schemeClr val="tx1"/>
        </a:solidFill>
        <a:latin typeface="+mn-lt"/>
        <a:ea typeface="+mn-ea"/>
        <a:cs typeface="+mn-cs"/>
      </a:defRPr>
    </a:lvl1pPr>
    <a:lvl2pPr marL="647304" algn="l" defTabSz="1294608" rtl="0" eaLnBrk="1" latinLnBrk="0" hangingPunct="1">
      <a:defRPr sz="1699" kern="1200">
        <a:solidFill>
          <a:schemeClr val="tx1"/>
        </a:solidFill>
        <a:latin typeface="+mn-lt"/>
        <a:ea typeface="+mn-ea"/>
        <a:cs typeface="+mn-cs"/>
      </a:defRPr>
    </a:lvl2pPr>
    <a:lvl3pPr marL="1294608" algn="l" defTabSz="1294608" rtl="0" eaLnBrk="1" latinLnBrk="0" hangingPunct="1">
      <a:defRPr sz="1699" kern="1200">
        <a:solidFill>
          <a:schemeClr val="tx1"/>
        </a:solidFill>
        <a:latin typeface="+mn-lt"/>
        <a:ea typeface="+mn-ea"/>
        <a:cs typeface="+mn-cs"/>
      </a:defRPr>
    </a:lvl3pPr>
    <a:lvl4pPr marL="1941911" algn="l" defTabSz="1294608" rtl="0" eaLnBrk="1" latinLnBrk="0" hangingPunct="1">
      <a:defRPr sz="1699" kern="1200">
        <a:solidFill>
          <a:schemeClr val="tx1"/>
        </a:solidFill>
        <a:latin typeface="+mn-lt"/>
        <a:ea typeface="+mn-ea"/>
        <a:cs typeface="+mn-cs"/>
      </a:defRPr>
    </a:lvl4pPr>
    <a:lvl5pPr marL="2589215" algn="l" defTabSz="1294608" rtl="0" eaLnBrk="1" latinLnBrk="0" hangingPunct="1">
      <a:defRPr sz="1699" kern="1200">
        <a:solidFill>
          <a:schemeClr val="tx1"/>
        </a:solidFill>
        <a:latin typeface="+mn-lt"/>
        <a:ea typeface="+mn-ea"/>
        <a:cs typeface="+mn-cs"/>
      </a:defRPr>
    </a:lvl5pPr>
    <a:lvl6pPr marL="3236519" algn="l" defTabSz="1294608" rtl="0" eaLnBrk="1" latinLnBrk="0" hangingPunct="1">
      <a:defRPr sz="1699" kern="1200">
        <a:solidFill>
          <a:schemeClr val="tx1"/>
        </a:solidFill>
        <a:latin typeface="+mn-lt"/>
        <a:ea typeface="+mn-ea"/>
        <a:cs typeface="+mn-cs"/>
      </a:defRPr>
    </a:lvl6pPr>
    <a:lvl7pPr marL="3883823" algn="l" defTabSz="1294608" rtl="0" eaLnBrk="1" latinLnBrk="0" hangingPunct="1">
      <a:defRPr sz="1699" kern="1200">
        <a:solidFill>
          <a:schemeClr val="tx1"/>
        </a:solidFill>
        <a:latin typeface="+mn-lt"/>
        <a:ea typeface="+mn-ea"/>
        <a:cs typeface="+mn-cs"/>
      </a:defRPr>
    </a:lvl7pPr>
    <a:lvl8pPr marL="4531126" algn="l" defTabSz="1294608" rtl="0" eaLnBrk="1" latinLnBrk="0" hangingPunct="1">
      <a:defRPr sz="1699" kern="1200">
        <a:solidFill>
          <a:schemeClr val="tx1"/>
        </a:solidFill>
        <a:latin typeface="+mn-lt"/>
        <a:ea typeface="+mn-ea"/>
        <a:cs typeface="+mn-cs"/>
      </a:defRPr>
    </a:lvl8pPr>
    <a:lvl9pPr marL="5178430" algn="l" defTabSz="1294608" rtl="0" eaLnBrk="1" latinLnBrk="0" hangingPunct="1">
      <a:defRPr sz="16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16150" y="685800"/>
            <a:ext cx="2425700" cy="3429000"/>
          </a:xfrm>
        </p:spPr>
        <p:txBody>
          <a:bodyPr/>
          <a:lstStyle/>
          <a:p>
            <a:endParaRPr lang="en-US"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310F7DF-7B45-4A21-976F-4E546F0EA03C}" type="slidenum">
              <a:rPr lang="en-GB" smtClean="0"/>
              <a:t>1</a:t>
            </a:fld>
            <a:endParaRPr lang="en-GB" dirty="0"/>
          </a:p>
        </p:txBody>
      </p:sp>
    </p:spTree>
    <p:extLst>
      <p:ext uri="{BB962C8B-B14F-4D97-AF65-F5344CB8AC3E}">
        <p14:creationId xmlns:p14="http://schemas.microsoft.com/office/powerpoint/2010/main" val="2755211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7215" y="3320406"/>
            <a:ext cx="6428423" cy="2291130"/>
          </a:xfrm>
        </p:spPr>
        <p:txBody>
          <a:bodyPr/>
          <a:lstStyle/>
          <a:p>
            <a:r>
              <a:rPr lang="en-US"/>
              <a:t>Click to edit Master title style</a:t>
            </a:r>
            <a:endParaRPr lang="en-GB"/>
          </a:p>
        </p:txBody>
      </p:sp>
      <p:sp>
        <p:nvSpPr>
          <p:cNvPr id="3" name="Subtitle 2"/>
          <p:cNvSpPr>
            <a:spLocks noGrp="1"/>
          </p:cNvSpPr>
          <p:nvPr>
            <p:ph type="subTitle" idx="1"/>
          </p:nvPr>
        </p:nvSpPr>
        <p:spPr>
          <a:xfrm>
            <a:off x="1134428" y="6056895"/>
            <a:ext cx="5293996" cy="2731540"/>
          </a:xfrm>
        </p:spPr>
        <p:txBody>
          <a:bodyPr/>
          <a:lstStyle>
            <a:lvl1pPr marL="0" indent="0" algn="ctr">
              <a:buNone/>
              <a:defRPr>
                <a:solidFill>
                  <a:schemeClr val="tx1">
                    <a:tint val="75000"/>
                  </a:schemeClr>
                </a:solidFill>
              </a:defRPr>
            </a:lvl1pPr>
            <a:lvl2pPr marL="520594" indent="0" algn="ctr">
              <a:buNone/>
              <a:defRPr>
                <a:solidFill>
                  <a:schemeClr val="tx1">
                    <a:tint val="75000"/>
                  </a:schemeClr>
                </a:solidFill>
              </a:defRPr>
            </a:lvl2pPr>
            <a:lvl3pPr marL="1041186" indent="0" algn="ctr">
              <a:buNone/>
              <a:defRPr>
                <a:solidFill>
                  <a:schemeClr val="tx1">
                    <a:tint val="75000"/>
                  </a:schemeClr>
                </a:solidFill>
              </a:defRPr>
            </a:lvl3pPr>
            <a:lvl4pPr marL="1561779" indent="0" algn="ctr">
              <a:buNone/>
              <a:defRPr>
                <a:solidFill>
                  <a:schemeClr val="tx1">
                    <a:tint val="75000"/>
                  </a:schemeClr>
                </a:solidFill>
              </a:defRPr>
            </a:lvl4pPr>
            <a:lvl5pPr marL="2082371" indent="0" algn="ctr">
              <a:buNone/>
              <a:defRPr>
                <a:solidFill>
                  <a:schemeClr val="tx1">
                    <a:tint val="75000"/>
                  </a:schemeClr>
                </a:solidFill>
              </a:defRPr>
            </a:lvl5pPr>
            <a:lvl6pPr marL="2602965" indent="0" algn="ctr">
              <a:buNone/>
              <a:defRPr>
                <a:solidFill>
                  <a:schemeClr val="tx1">
                    <a:tint val="75000"/>
                  </a:schemeClr>
                </a:solidFill>
              </a:defRPr>
            </a:lvl6pPr>
            <a:lvl7pPr marL="3123558" indent="0" algn="ctr">
              <a:buNone/>
              <a:defRPr>
                <a:solidFill>
                  <a:schemeClr val="tx1">
                    <a:tint val="75000"/>
                  </a:schemeClr>
                </a:solidFill>
              </a:defRPr>
            </a:lvl7pPr>
            <a:lvl8pPr marL="3644151" indent="0" algn="ctr">
              <a:buNone/>
              <a:defRPr>
                <a:solidFill>
                  <a:schemeClr val="tx1">
                    <a:tint val="75000"/>
                  </a:schemeClr>
                </a:solidFill>
              </a:defRPr>
            </a:lvl8pPr>
            <a:lvl9pPr marL="4164744"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FA3870C-0599-4A4D-ACF3-55E01274DE67}" type="datetimeFigureOut">
              <a:rPr lang="en-GB" smtClean="0"/>
              <a:t>14/04/2026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2D07D2-FE91-4819-BA57-D0495BE6C405}" type="slidenum">
              <a:rPr lang="en-GB" smtClean="0"/>
              <a:t>‹#›</a:t>
            </a:fld>
            <a:endParaRPr lang="en-GB" dirty="0"/>
          </a:p>
        </p:txBody>
      </p:sp>
    </p:spTree>
    <p:extLst>
      <p:ext uri="{BB962C8B-B14F-4D97-AF65-F5344CB8AC3E}">
        <p14:creationId xmlns:p14="http://schemas.microsoft.com/office/powerpoint/2010/main" val="2619048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FA3870C-0599-4A4D-ACF3-55E01274DE67}" type="datetimeFigureOut">
              <a:rPr lang="en-GB" smtClean="0"/>
              <a:t>14/04/2026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2D07D2-FE91-4819-BA57-D0495BE6C405}" type="slidenum">
              <a:rPr lang="en-GB" smtClean="0"/>
              <a:t>‹#›</a:t>
            </a:fld>
            <a:endParaRPr lang="en-GB" dirty="0"/>
          </a:p>
        </p:txBody>
      </p:sp>
    </p:spTree>
    <p:extLst>
      <p:ext uri="{BB962C8B-B14F-4D97-AF65-F5344CB8AC3E}">
        <p14:creationId xmlns:p14="http://schemas.microsoft.com/office/powerpoint/2010/main" val="4176051536"/>
      </p:ext>
    </p:extLst>
  </p:cSld>
  <p:clrMapOvr>
    <a:masterClrMapping/>
  </p:clrMapOvr>
  <p:extLst>
    <p:ext uri="{DCECCB84-F9BA-43D5-87BE-67443E8EF086}">
      <p15:sldGuideLst xmlns:p15="http://schemas.microsoft.com/office/powerpoint/2012/main">
        <p15:guide id="1" orient="horz" pos="3366" userDrawn="1">
          <p15:clr>
            <a:srgbClr val="FBAE40"/>
          </p15:clr>
        </p15:guide>
        <p15:guide id="2" pos="238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7412" y="6868441"/>
            <a:ext cx="6428423" cy="2122882"/>
          </a:xfrm>
        </p:spPr>
        <p:txBody>
          <a:bodyPr anchor="t"/>
          <a:lstStyle>
            <a:lvl1pPr algn="l">
              <a:defRPr sz="4524" b="1" cap="all"/>
            </a:lvl1pPr>
          </a:lstStyle>
          <a:p>
            <a:r>
              <a:rPr lang="en-US"/>
              <a:t>Click to edit Master title style</a:t>
            </a:r>
            <a:endParaRPr lang="en-GB"/>
          </a:p>
        </p:txBody>
      </p:sp>
      <p:sp>
        <p:nvSpPr>
          <p:cNvPr id="3" name="Text Placeholder 2"/>
          <p:cNvSpPr>
            <a:spLocks noGrp="1"/>
          </p:cNvSpPr>
          <p:nvPr>
            <p:ph type="body" idx="1"/>
          </p:nvPr>
        </p:nvSpPr>
        <p:spPr>
          <a:xfrm>
            <a:off x="597412" y="4530303"/>
            <a:ext cx="6428423" cy="2338138"/>
          </a:xfrm>
        </p:spPr>
        <p:txBody>
          <a:bodyPr anchor="b"/>
          <a:lstStyle>
            <a:lvl1pPr marL="0" indent="0">
              <a:buNone/>
              <a:defRPr sz="2262">
                <a:solidFill>
                  <a:schemeClr val="tx1">
                    <a:tint val="75000"/>
                  </a:schemeClr>
                </a:solidFill>
              </a:defRPr>
            </a:lvl1pPr>
            <a:lvl2pPr marL="520594" indent="0">
              <a:buNone/>
              <a:defRPr sz="1979">
                <a:solidFill>
                  <a:schemeClr val="tx1">
                    <a:tint val="75000"/>
                  </a:schemeClr>
                </a:solidFill>
              </a:defRPr>
            </a:lvl2pPr>
            <a:lvl3pPr marL="1041186" indent="0">
              <a:buNone/>
              <a:defRPr sz="1838">
                <a:solidFill>
                  <a:schemeClr val="tx1">
                    <a:tint val="75000"/>
                  </a:schemeClr>
                </a:solidFill>
              </a:defRPr>
            </a:lvl3pPr>
            <a:lvl4pPr marL="1561779" indent="0">
              <a:buNone/>
              <a:defRPr sz="1555">
                <a:solidFill>
                  <a:schemeClr val="tx1">
                    <a:tint val="75000"/>
                  </a:schemeClr>
                </a:solidFill>
              </a:defRPr>
            </a:lvl4pPr>
            <a:lvl5pPr marL="2082371" indent="0">
              <a:buNone/>
              <a:defRPr sz="1555">
                <a:solidFill>
                  <a:schemeClr val="tx1">
                    <a:tint val="75000"/>
                  </a:schemeClr>
                </a:solidFill>
              </a:defRPr>
            </a:lvl5pPr>
            <a:lvl6pPr marL="2602965" indent="0">
              <a:buNone/>
              <a:defRPr sz="1555">
                <a:solidFill>
                  <a:schemeClr val="tx1">
                    <a:tint val="75000"/>
                  </a:schemeClr>
                </a:solidFill>
              </a:defRPr>
            </a:lvl6pPr>
            <a:lvl7pPr marL="3123558" indent="0">
              <a:buNone/>
              <a:defRPr sz="1555">
                <a:solidFill>
                  <a:schemeClr val="tx1">
                    <a:tint val="75000"/>
                  </a:schemeClr>
                </a:solidFill>
              </a:defRPr>
            </a:lvl7pPr>
            <a:lvl8pPr marL="3644151" indent="0">
              <a:buNone/>
              <a:defRPr sz="1555">
                <a:solidFill>
                  <a:schemeClr val="tx1">
                    <a:tint val="75000"/>
                  </a:schemeClr>
                </a:solidFill>
              </a:defRPr>
            </a:lvl8pPr>
            <a:lvl9pPr marL="4164744" indent="0">
              <a:buNone/>
              <a:defRPr sz="155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A3870C-0599-4A4D-ACF3-55E01274DE67}" type="datetimeFigureOut">
              <a:rPr lang="en-GB" smtClean="0"/>
              <a:t>14/04/2026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2D07D2-FE91-4819-BA57-D0495BE6C405}" type="slidenum">
              <a:rPr lang="en-GB" smtClean="0"/>
              <a:t>‹#›</a:t>
            </a:fld>
            <a:endParaRPr lang="en-GB" dirty="0"/>
          </a:p>
        </p:txBody>
      </p:sp>
    </p:spTree>
    <p:extLst>
      <p:ext uri="{BB962C8B-B14F-4D97-AF65-F5344CB8AC3E}">
        <p14:creationId xmlns:p14="http://schemas.microsoft.com/office/powerpoint/2010/main" val="2812692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12495" y="1937317"/>
            <a:ext cx="2750724" cy="5482876"/>
          </a:xfrm>
        </p:spPr>
        <p:txBody>
          <a:bodyPr/>
          <a:lstStyle>
            <a:lvl1pPr>
              <a:defRPr sz="3251"/>
            </a:lvl1pPr>
            <a:lvl2pPr>
              <a:defRPr sz="2686"/>
            </a:lvl2pPr>
            <a:lvl3pPr>
              <a:defRPr sz="2262"/>
            </a:lvl3pPr>
            <a:lvl4pPr>
              <a:defRPr sz="1979"/>
            </a:lvl4pPr>
            <a:lvl5pPr>
              <a:defRPr sz="1979"/>
            </a:lvl5pPr>
            <a:lvl6pPr>
              <a:defRPr sz="1979"/>
            </a:lvl6pPr>
            <a:lvl7pPr>
              <a:defRPr sz="1979"/>
            </a:lvl7pPr>
            <a:lvl8pPr>
              <a:defRPr sz="1979"/>
            </a:lvl8pPr>
            <a:lvl9pPr>
              <a:defRPr sz="197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3189265" y="1937317"/>
            <a:ext cx="2752038" cy="5482876"/>
          </a:xfrm>
        </p:spPr>
        <p:txBody>
          <a:bodyPr/>
          <a:lstStyle>
            <a:lvl1pPr>
              <a:defRPr sz="3251"/>
            </a:lvl1pPr>
            <a:lvl2pPr>
              <a:defRPr sz="2686"/>
            </a:lvl2pPr>
            <a:lvl3pPr>
              <a:defRPr sz="2262"/>
            </a:lvl3pPr>
            <a:lvl4pPr>
              <a:defRPr sz="1979"/>
            </a:lvl4pPr>
            <a:lvl5pPr>
              <a:defRPr sz="1979"/>
            </a:lvl5pPr>
            <a:lvl6pPr>
              <a:defRPr sz="1979"/>
            </a:lvl6pPr>
            <a:lvl7pPr>
              <a:defRPr sz="1979"/>
            </a:lvl7pPr>
            <a:lvl8pPr>
              <a:defRPr sz="1979"/>
            </a:lvl8pPr>
            <a:lvl9pPr>
              <a:defRPr sz="197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FA3870C-0599-4A4D-ACF3-55E01274DE67}" type="datetimeFigureOut">
              <a:rPr lang="en-GB" smtClean="0"/>
              <a:t>14/04/2026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2D07D2-FE91-4819-BA57-D0495BE6C405}" type="slidenum">
              <a:rPr lang="en-GB" smtClean="0"/>
              <a:t>‹#›</a:t>
            </a:fld>
            <a:endParaRPr lang="en-GB" dirty="0"/>
          </a:p>
        </p:txBody>
      </p:sp>
    </p:spTree>
    <p:extLst>
      <p:ext uri="{BB962C8B-B14F-4D97-AF65-F5344CB8AC3E}">
        <p14:creationId xmlns:p14="http://schemas.microsoft.com/office/powerpoint/2010/main" val="3891294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8143" y="428042"/>
            <a:ext cx="6806565" cy="1781439"/>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78143" y="2392574"/>
            <a:ext cx="3341572" cy="997110"/>
          </a:xfrm>
        </p:spPr>
        <p:txBody>
          <a:bodyPr anchor="b"/>
          <a:lstStyle>
            <a:lvl1pPr marL="0" indent="0">
              <a:buNone/>
              <a:defRPr sz="2686" b="1"/>
            </a:lvl1pPr>
            <a:lvl2pPr marL="520594" indent="0">
              <a:buNone/>
              <a:defRPr sz="2262" b="1"/>
            </a:lvl2pPr>
            <a:lvl3pPr marL="1041186" indent="0">
              <a:buNone/>
              <a:defRPr sz="1979" b="1"/>
            </a:lvl3pPr>
            <a:lvl4pPr marL="1561779" indent="0">
              <a:buNone/>
              <a:defRPr sz="1838" b="1"/>
            </a:lvl4pPr>
            <a:lvl5pPr marL="2082371" indent="0">
              <a:buNone/>
              <a:defRPr sz="1838" b="1"/>
            </a:lvl5pPr>
            <a:lvl6pPr marL="2602965" indent="0">
              <a:buNone/>
              <a:defRPr sz="1838" b="1"/>
            </a:lvl6pPr>
            <a:lvl7pPr marL="3123558" indent="0">
              <a:buNone/>
              <a:defRPr sz="1838" b="1"/>
            </a:lvl7pPr>
            <a:lvl8pPr marL="3644151" indent="0">
              <a:buNone/>
              <a:defRPr sz="1838" b="1"/>
            </a:lvl8pPr>
            <a:lvl9pPr marL="4164744" indent="0">
              <a:buNone/>
              <a:defRPr sz="1838" b="1"/>
            </a:lvl9pPr>
          </a:lstStyle>
          <a:p>
            <a:pPr lvl="0"/>
            <a:r>
              <a:rPr lang="en-US"/>
              <a:t>Click to edit Master text styles</a:t>
            </a:r>
          </a:p>
        </p:txBody>
      </p:sp>
      <p:sp>
        <p:nvSpPr>
          <p:cNvPr id="4" name="Content Placeholder 3"/>
          <p:cNvSpPr>
            <a:spLocks noGrp="1"/>
          </p:cNvSpPr>
          <p:nvPr>
            <p:ph sz="half" idx="2"/>
          </p:nvPr>
        </p:nvSpPr>
        <p:spPr>
          <a:xfrm>
            <a:off x="378143" y="3389683"/>
            <a:ext cx="3341572" cy="6158338"/>
          </a:xfrm>
        </p:spPr>
        <p:txBody>
          <a:bodyPr/>
          <a:lstStyle>
            <a:lvl1pPr>
              <a:defRPr sz="2686"/>
            </a:lvl1pPr>
            <a:lvl2pPr>
              <a:defRPr sz="2262"/>
            </a:lvl2pPr>
            <a:lvl3pPr>
              <a:defRPr sz="1979"/>
            </a:lvl3pPr>
            <a:lvl4pPr>
              <a:defRPr sz="1838"/>
            </a:lvl4pPr>
            <a:lvl5pPr>
              <a:defRPr sz="1838"/>
            </a:lvl5pPr>
            <a:lvl6pPr>
              <a:defRPr sz="1838"/>
            </a:lvl6pPr>
            <a:lvl7pPr>
              <a:defRPr sz="1838"/>
            </a:lvl7pPr>
            <a:lvl8pPr>
              <a:defRPr sz="1838"/>
            </a:lvl8pPr>
            <a:lvl9pPr>
              <a:defRPr sz="183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841825" y="2392574"/>
            <a:ext cx="3342884" cy="997110"/>
          </a:xfrm>
        </p:spPr>
        <p:txBody>
          <a:bodyPr anchor="b"/>
          <a:lstStyle>
            <a:lvl1pPr marL="0" indent="0">
              <a:buNone/>
              <a:defRPr sz="2686" b="1"/>
            </a:lvl1pPr>
            <a:lvl2pPr marL="520594" indent="0">
              <a:buNone/>
              <a:defRPr sz="2262" b="1"/>
            </a:lvl2pPr>
            <a:lvl3pPr marL="1041186" indent="0">
              <a:buNone/>
              <a:defRPr sz="1979" b="1"/>
            </a:lvl3pPr>
            <a:lvl4pPr marL="1561779" indent="0">
              <a:buNone/>
              <a:defRPr sz="1838" b="1"/>
            </a:lvl4pPr>
            <a:lvl5pPr marL="2082371" indent="0">
              <a:buNone/>
              <a:defRPr sz="1838" b="1"/>
            </a:lvl5pPr>
            <a:lvl6pPr marL="2602965" indent="0">
              <a:buNone/>
              <a:defRPr sz="1838" b="1"/>
            </a:lvl6pPr>
            <a:lvl7pPr marL="3123558" indent="0">
              <a:buNone/>
              <a:defRPr sz="1838" b="1"/>
            </a:lvl7pPr>
            <a:lvl8pPr marL="3644151" indent="0">
              <a:buNone/>
              <a:defRPr sz="1838" b="1"/>
            </a:lvl8pPr>
            <a:lvl9pPr marL="4164744" indent="0">
              <a:buNone/>
              <a:defRPr sz="1838" b="1"/>
            </a:lvl9pPr>
          </a:lstStyle>
          <a:p>
            <a:pPr lvl="0"/>
            <a:r>
              <a:rPr lang="en-US"/>
              <a:t>Click to edit Master text styles</a:t>
            </a:r>
          </a:p>
        </p:txBody>
      </p:sp>
      <p:sp>
        <p:nvSpPr>
          <p:cNvPr id="6" name="Content Placeholder 5"/>
          <p:cNvSpPr>
            <a:spLocks noGrp="1"/>
          </p:cNvSpPr>
          <p:nvPr>
            <p:ph sz="quarter" idx="4"/>
          </p:nvPr>
        </p:nvSpPr>
        <p:spPr>
          <a:xfrm>
            <a:off x="3841825" y="3389683"/>
            <a:ext cx="3342884" cy="6158338"/>
          </a:xfrm>
        </p:spPr>
        <p:txBody>
          <a:bodyPr/>
          <a:lstStyle>
            <a:lvl1pPr>
              <a:defRPr sz="2686"/>
            </a:lvl1pPr>
            <a:lvl2pPr>
              <a:defRPr sz="2262"/>
            </a:lvl2pPr>
            <a:lvl3pPr>
              <a:defRPr sz="1979"/>
            </a:lvl3pPr>
            <a:lvl4pPr>
              <a:defRPr sz="1838"/>
            </a:lvl4pPr>
            <a:lvl5pPr>
              <a:defRPr sz="1838"/>
            </a:lvl5pPr>
            <a:lvl6pPr>
              <a:defRPr sz="1838"/>
            </a:lvl6pPr>
            <a:lvl7pPr>
              <a:defRPr sz="1838"/>
            </a:lvl7pPr>
            <a:lvl8pPr>
              <a:defRPr sz="1838"/>
            </a:lvl8pPr>
            <a:lvl9pPr>
              <a:defRPr sz="183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FA3870C-0599-4A4D-ACF3-55E01274DE67}" type="datetimeFigureOut">
              <a:rPr lang="en-GB" smtClean="0"/>
              <a:t>14/04/2026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82D07D2-FE91-4819-BA57-D0495BE6C405}" type="slidenum">
              <a:rPr lang="en-GB" smtClean="0"/>
              <a:t>‹#›</a:t>
            </a:fld>
            <a:endParaRPr lang="en-GB" dirty="0"/>
          </a:p>
        </p:txBody>
      </p:sp>
    </p:spTree>
    <p:extLst>
      <p:ext uri="{BB962C8B-B14F-4D97-AF65-F5344CB8AC3E}">
        <p14:creationId xmlns:p14="http://schemas.microsoft.com/office/powerpoint/2010/main" val="3513773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FA3870C-0599-4A4D-ACF3-55E01274DE67}" type="datetimeFigureOut">
              <a:rPr lang="en-GB" smtClean="0"/>
              <a:t>14/04/2026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82D07D2-FE91-4819-BA57-D0495BE6C405}" type="slidenum">
              <a:rPr lang="en-GB" smtClean="0"/>
              <a:t>‹#›</a:t>
            </a:fld>
            <a:endParaRPr lang="en-GB" dirty="0"/>
          </a:p>
        </p:txBody>
      </p:sp>
    </p:spTree>
    <p:extLst>
      <p:ext uri="{BB962C8B-B14F-4D97-AF65-F5344CB8AC3E}">
        <p14:creationId xmlns:p14="http://schemas.microsoft.com/office/powerpoint/2010/main" val="3056816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A3870C-0599-4A4D-ACF3-55E01274DE67}" type="datetimeFigureOut">
              <a:rPr lang="en-GB" smtClean="0"/>
              <a:t>14/04/2026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82D07D2-FE91-4819-BA57-D0495BE6C405}" type="slidenum">
              <a:rPr lang="en-GB" smtClean="0"/>
              <a:t>‹#›</a:t>
            </a:fld>
            <a:endParaRPr lang="en-GB" dirty="0"/>
          </a:p>
        </p:txBody>
      </p:sp>
    </p:spTree>
    <p:extLst>
      <p:ext uri="{BB962C8B-B14F-4D97-AF65-F5344CB8AC3E}">
        <p14:creationId xmlns:p14="http://schemas.microsoft.com/office/powerpoint/2010/main" val="1134576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8144" y="425567"/>
            <a:ext cx="2488125" cy="1811130"/>
          </a:xfrm>
        </p:spPr>
        <p:txBody>
          <a:bodyPr anchor="b"/>
          <a:lstStyle>
            <a:lvl1pPr algn="l">
              <a:defRPr sz="2262" b="1"/>
            </a:lvl1pPr>
          </a:lstStyle>
          <a:p>
            <a:r>
              <a:rPr lang="en-US"/>
              <a:t>Click to edit Master title style</a:t>
            </a:r>
            <a:endParaRPr lang="en-GB"/>
          </a:p>
        </p:txBody>
      </p:sp>
      <p:sp>
        <p:nvSpPr>
          <p:cNvPr id="3" name="Content Placeholder 2"/>
          <p:cNvSpPr>
            <a:spLocks noGrp="1"/>
          </p:cNvSpPr>
          <p:nvPr>
            <p:ph idx="1"/>
          </p:nvPr>
        </p:nvSpPr>
        <p:spPr>
          <a:xfrm>
            <a:off x="2956864" y="425568"/>
            <a:ext cx="4227843" cy="9122457"/>
          </a:xfrm>
        </p:spPr>
        <p:txBody>
          <a:bodyPr/>
          <a:lstStyle>
            <a:lvl1pPr>
              <a:defRPr sz="3675"/>
            </a:lvl1pPr>
            <a:lvl2pPr>
              <a:defRPr sz="3251"/>
            </a:lvl2pPr>
            <a:lvl3pPr>
              <a:defRPr sz="2686"/>
            </a:lvl3pPr>
            <a:lvl4pPr>
              <a:defRPr sz="2262"/>
            </a:lvl4pPr>
            <a:lvl5pPr>
              <a:defRPr sz="2262"/>
            </a:lvl5pPr>
            <a:lvl6pPr>
              <a:defRPr sz="2262"/>
            </a:lvl6pPr>
            <a:lvl7pPr>
              <a:defRPr sz="2262"/>
            </a:lvl7pPr>
            <a:lvl8pPr>
              <a:defRPr sz="2262"/>
            </a:lvl8pPr>
            <a:lvl9pPr>
              <a:defRPr sz="22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78144" y="2236699"/>
            <a:ext cx="2488125" cy="7311325"/>
          </a:xfrm>
        </p:spPr>
        <p:txBody>
          <a:bodyPr/>
          <a:lstStyle>
            <a:lvl1pPr marL="0" indent="0">
              <a:buNone/>
              <a:defRPr sz="1555"/>
            </a:lvl1pPr>
            <a:lvl2pPr marL="520594" indent="0">
              <a:buNone/>
              <a:defRPr sz="1414"/>
            </a:lvl2pPr>
            <a:lvl3pPr marL="1041186" indent="0">
              <a:buNone/>
              <a:defRPr sz="1131"/>
            </a:lvl3pPr>
            <a:lvl4pPr marL="1561779" indent="0">
              <a:buNone/>
              <a:defRPr sz="990"/>
            </a:lvl4pPr>
            <a:lvl5pPr marL="2082371" indent="0">
              <a:buNone/>
              <a:defRPr sz="990"/>
            </a:lvl5pPr>
            <a:lvl6pPr marL="2602965" indent="0">
              <a:buNone/>
              <a:defRPr sz="990"/>
            </a:lvl6pPr>
            <a:lvl7pPr marL="3123558" indent="0">
              <a:buNone/>
              <a:defRPr sz="990"/>
            </a:lvl7pPr>
            <a:lvl8pPr marL="3644151" indent="0">
              <a:buNone/>
              <a:defRPr sz="990"/>
            </a:lvl8pPr>
            <a:lvl9pPr marL="4164744" indent="0">
              <a:buNone/>
              <a:defRPr sz="990"/>
            </a:lvl9pPr>
          </a:lstStyle>
          <a:p>
            <a:pPr lvl="0"/>
            <a:r>
              <a:rPr lang="en-US"/>
              <a:t>Click to edit Master text styles</a:t>
            </a:r>
          </a:p>
        </p:txBody>
      </p:sp>
      <p:sp>
        <p:nvSpPr>
          <p:cNvPr id="5" name="Date Placeholder 4"/>
          <p:cNvSpPr>
            <a:spLocks noGrp="1"/>
          </p:cNvSpPr>
          <p:nvPr>
            <p:ph type="dt" sz="half" idx="10"/>
          </p:nvPr>
        </p:nvSpPr>
        <p:spPr/>
        <p:txBody>
          <a:bodyPr/>
          <a:lstStyle/>
          <a:p>
            <a:fld id="{6FA3870C-0599-4A4D-ACF3-55E01274DE67}" type="datetimeFigureOut">
              <a:rPr lang="en-GB" smtClean="0"/>
              <a:t>14/04/2026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2D07D2-FE91-4819-BA57-D0495BE6C405}" type="slidenum">
              <a:rPr lang="en-GB" smtClean="0"/>
              <a:t>‹#›</a:t>
            </a:fld>
            <a:endParaRPr lang="en-GB" dirty="0"/>
          </a:p>
        </p:txBody>
      </p:sp>
    </p:spTree>
    <p:extLst>
      <p:ext uri="{BB962C8B-B14F-4D97-AF65-F5344CB8AC3E}">
        <p14:creationId xmlns:p14="http://schemas.microsoft.com/office/powerpoint/2010/main" val="631495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372" y="7482047"/>
            <a:ext cx="4537710" cy="883298"/>
          </a:xfrm>
        </p:spPr>
        <p:txBody>
          <a:bodyPr anchor="b"/>
          <a:lstStyle>
            <a:lvl1pPr algn="l">
              <a:defRPr sz="2262" b="1"/>
            </a:lvl1pPr>
          </a:lstStyle>
          <a:p>
            <a:r>
              <a:rPr lang="en-US"/>
              <a:t>Click to edit Master title style</a:t>
            </a:r>
            <a:endParaRPr lang="en-GB"/>
          </a:p>
        </p:txBody>
      </p:sp>
      <p:sp>
        <p:nvSpPr>
          <p:cNvPr id="3" name="Picture Placeholder 2"/>
          <p:cNvSpPr>
            <a:spLocks noGrp="1"/>
          </p:cNvSpPr>
          <p:nvPr>
            <p:ph type="pic" idx="1"/>
          </p:nvPr>
        </p:nvSpPr>
        <p:spPr>
          <a:xfrm>
            <a:off x="1482372" y="955050"/>
            <a:ext cx="4537710" cy="6413183"/>
          </a:xfrm>
        </p:spPr>
        <p:txBody>
          <a:bodyPr/>
          <a:lstStyle>
            <a:lvl1pPr marL="0" indent="0">
              <a:buNone/>
              <a:defRPr sz="3675"/>
            </a:lvl1pPr>
            <a:lvl2pPr marL="520594" indent="0">
              <a:buNone/>
              <a:defRPr sz="3251"/>
            </a:lvl2pPr>
            <a:lvl3pPr marL="1041186" indent="0">
              <a:buNone/>
              <a:defRPr sz="2686"/>
            </a:lvl3pPr>
            <a:lvl4pPr marL="1561779" indent="0">
              <a:buNone/>
              <a:defRPr sz="2262"/>
            </a:lvl4pPr>
            <a:lvl5pPr marL="2082371" indent="0">
              <a:buNone/>
              <a:defRPr sz="2262"/>
            </a:lvl5pPr>
            <a:lvl6pPr marL="2602965" indent="0">
              <a:buNone/>
              <a:defRPr sz="2262"/>
            </a:lvl6pPr>
            <a:lvl7pPr marL="3123558" indent="0">
              <a:buNone/>
              <a:defRPr sz="2262"/>
            </a:lvl7pPr>
            <a:lvl8pPr marL="3644151" indent="0">
              <a:buNone/>
              <a:defRPr sz="2262"/>
            </a:lvl8pPr>
            <a:lvl9pPr marL="4164744" indent="0">
              <a:buNone/>
              <a:defRPr sz="2262"/>
            </a:lvl9pPr>
          </a:lstStyle>
          <a:p>
            <a:endParaRPr lang="en-GB" dirty="0"/>
          </a:p>
        </p:txBody>
      </p:sp>
      <p:sp>
        <p:nvSpPr>
          <p:cNvPr id="4" name="Text Placeholder 3"/>
          <p:cNvSpPr>
            <a:spLocks noGrp="1"/>
          </p:cNvSpPr>
          <p:nvPr>
            <p:ph type="body" sz="half" idx="2"/>
          </p:nvPr>
        </p:nvSpPr>
        <p:spPr>
          <a:xfrm>
            <a:off x="1482372" y="8365345"/>
            <a:ext cx="4537710" cy="1254430"/>
          </a:xfrm>
        </p:spPr>
        <p:txBody>
          <a:bodyPr/>
          <a:lstStyle>
            <a:lvl1pPr marL="0" indent="0">
              <a:buNone/>
              <a:defRPr sz="1555"/>
            </a:lvl1pPr>
            <a:lvl2pPr marL="520594" indent="0">
              <a:buNone/>
              <a:defRPr sz="1414"/>
            </a:lvl2pPr>
            <a:lvl3pPr marL="1041186" indent="0">
              <a:buNone/>
              <a:defRPr sz="1131"/>
            </a:lvl3pPr>
            <a:lvl4pPr marL="1561779" indent="0">
              <a:buNone/>
              <a:defRPr sz="990"/>
            </a:lvl4pPr>
            <a:lvl5pPr marL="2082371" indent="0">
              <a:buNone/>
              <a:defRPr sz="990"/>
            </a:lvl5pPr>
            <a:lvl6pPr marL="2602965" indent="0">
              <a:buNone/>
              <a:defRPr sz="990"/>
            </a:lvl6pPr>
            <a:lvl7pPr marL="3123558" indent="0">
              <a:buNone/>
              <a:defRPr sz="990"/>
            </a:lvl7pPr>
            <a:lvl8pPr marL="3644151" indent="0">
              <a:buNone/>
              <a:defRPr sz="990"/>
            </a:lvl8pPr>
            <a:lvl9pPr marL="4164744" indent="0">
              <a:buNone/>
              <a:defRPr sz="990"/>
            </a:lvl9pPr>
          </a:lstStyle>
          <a:p>
            <a:pPr lvl="0"/>
            <a:r>
              <a:rPr lang="en-US"/>
              <a:t>Click to edit Master text styles</a:t>
            </a:r>
          </a:p>
        </p:txBody>
      </p:sp>
      <p:sp>
        <p:nvSpPr>
          <p:cNvPr id="5" name="Date Placeholder 4"/>
          <p:cNvSpPr>
            <a:spLocks noGrp="1"/>
          </p:cNvSpPr>
          <p:nvPr>
            <p:ph type="dt" sz="half" idx="10"/>
          </p:nvPr>
        </p:nvSpPr>
        <p:spPr/>
        <p:txBody>
          <a:bodyPr/>
          <a:lstStyle/>
          <a:p>
            <a:fld id="{6FA3870C-0599-4A4D-ACF3-55E01274DE67}" type="datetimeFigureOut">
              <a:rPr lang="en-GB" smtClean="0"/>
              <a:t>14/04/2026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2D07D2-FE91-4819-BA57-D0495BE6C405}" type="slidenum">
              <a:rPr lang="en-GB" smtClean="0"/>
              <a:t>‹#›</a:t>
            </a:fld>
            <a:endParaRPr lang="en-GB" dirty="0"/>
          </a:p>
        </p:txBody>
      </p:sp>
    </p:spTree>
    <p:extLst>
      <p:ext uri="{BB962C8B-B14F-4D97-AF65-F5344CB8AC3E}">
        <p14:creationId xmlns:p14="http://schemas.microsoft.com/office/powerpoint/2010/main" val="2514081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FA3870C-0599-4A4D-ACF3-55E01274DE67}" type="datetimeFigureOut">
              <a:rPr lang="en-GB" smtClean="0"/>
              <a:t>14/04/2026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2D07D2-FE91-4819-BA57-D0495BE6C405}" type="slidenum">
              <a:rPr lang="en-GB" smtClean="0"/>
              <a:t>‹#›</a:t>
            </a:fld>
            <a:endParaRPr lang="en-GB" dirty="0"/>
          </a:p>
        </p:txBody>
      </p:sp>
    </p:spTree>
    <p:extLst>
      <p:ext uri="{BB962C8B-B14F-4D97-AF65-F5344CB8AC3E}">
        <p14:creationId xmlns:p14="http://schemas.microsoft.com/office/powerpoint/2010/main" val="4062977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535085" y="331547"/>
            <a:ext cx="1406219" cy="7088646"/>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12493" y="331547"/>
            <a:ext cx="4096543" cy="708864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FA3870C-0599-4A4D-ACF3-55E01274DE67}" type="datetimeFigureOut">
              <a:rPr lang="en-GB" smtClean="0"/>
              <a:t>14/04/2026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2D07D2-FE91-4819-BA57-D0495BE6C405}" type="slidenum">
              <a:rPr lang="en-GB" smtClean="0"/>
              <a:t>‹#›</a:t>
            </a:fld>
            <a:endParaRPr lang="en-GB" dirty="0"/>
          </a:p>
        </p:txBody>
      </p:sp>
    </p:spTree>
    <p:extLst>
      <p:ext uri="{BB962C8B-B14F-4D97-AF65-F5344CB8AC3E}">
        <p14:creationId xmlns:p14="http://schemas.microsoft.com/office/powerpoint/2010/main" val="2765461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8143" y="428042"/>
            <a:ext cx="6806565" cy="1781439"/>
          </a:xfrm>
          <a:prstGeom prst="rect">
            <a:avLst/>
          </a:prstGeom>
        </p:spPr>
        <p:txBody>
          <a:bodyPr vert="horz" lIns="73655" tIns="36827" rIns="73655" bIns="36827"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78143" y="2494017"/>
            <a:ext cx="6806565" cy="7054007"/>
          </a:xfrm>
          <a:prstGeom prst="rect">
            <a:avLst/>
          </a:prstGeom>
        </p:spPr>
        <p:txBody>
          <a:bodyPr vert="horz" lIns="73655" tIns="36827" rIns="73655" bIns="3682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78143" y="9906785"/>
            <a:ext cx="1764665" cy="569072"/>
          </a:xfrm>
          <a:prstGeom prst="rect">
            <a:avLst/>
          </a:prstGeom>
        </p:spPr>
        <p:txBody>
          <a:bodyPr vert="horz" lIns="73655" tIns="36827" rIns="73655" bIns="36827" rtlCol="0" anchor="ctr"/>
          <a:lstStyle>
            <a:lvl1pPr algn="l">
              <a:defRPr sz="1414">
                <a:solidFill>
                  <a:schemeClr val="tx1">
                    <a:tint val="75000"/>
                  </a:schemeClr>
                </a:solidFill>
              </a:defRPr>
            </a:lvl1pPr>
          </a:lstStyle>
          <a:p>
            <a:fld id="{6FA3870C-0599-4A4D-ACF3-55E01274DE67}" type="datetimeFigureOut">
              <a:rPr lang="en-GB" smtClean="0"/>
              <a:t>14/04/2026</a:t>
            </a:fld>
            <a:endParaRPr lang="en-GB" dirty="0"/>
          </a:p>
        </p:txBody>
      </p:sp>
      <p:sp>
        <p:nvSpPr>
          <p:cNvPr id="5" name="Footer Placeholder 4"/>
          <p:cNvSpPr>
            <a:spLocks noGrp="1"/>
          </p:cNvSpPr>
          <p:nvPr>
            <p:ph type="ftr" sz="quarter" idx="3"/>
          </p:nvPr>
        </p:nvSpPr>
        <p:spPr>
          <a:xfrm>
            <a:off x="2583974" y="9906785"/>
            <a:ext cx="2394902" cy="569072"/>
          </a:xfrm>
          <a:prstGeom prst="rect">
            <a:avLst/>
          </a:prstGeom>
        </p:spPr>
        <p:txBody>
          <a:bodyPr vert="horz" lIns="73655" tIns="36827" rIns="73655" bIns="36827" rtlCol="0" anchor="ctr"/>
          <a:lstStyle>
            <a:lvl1pPr algn="ctr">
              <a:defRPr sz="1414">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5420044" y="9906785"/>
            <a:ext cx="1764665" cy="569072"/>
          </a:xfrm>
          <a:prstGeom prst="rect">
            <a:avLst/>
          </a:prstGeom>
        </p:spPr>
        <p:txBody>
          <a:bodyPr vert="horz" lIns="73655" tIns="36827" rIns="73655" bIns="36827" rtlCol="0" anchor="ctr"/>
          <a:lstStyle>
            <a:lvl1pPr algn="r">
              <a:defRPr sz="1414">
                <a:solidFill>
                  <a:schemeClr val="tx1">
                    <a:tint val="75000"/>
                  </a:schemeClr>
                </a:solidFill>
              </a:defRPr>
            </a:lvl1pPr>
          </a:lstStyle>
          <a:p>
            <a:fld id="{682D07D2-FE91-4819-BA57-D0495BE6C405}" type="slidenum">
              <a:rPr lang="en-GB" smtClean="0"/>
              <a:t>‹#›</a:t>
            </a:fld>
            <a:endParaRPr lang="en-GB" dirty="0"/>
          </a:p>
        </p:txBody>
      </p:sp>
    </p:spTree>
    <p:extLst>
      <p:ext uri="{BB962C8B-B14F-4D97-AF65-F5344CB8AC3E}">
        <p14:creationId xmlns:p14="http://schemas.microsoft.com/office/powerpoint/2010/main" val="1962750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41186" rtl="0" eaLnBrk="1" latinLnBrk="0" hangingPunct="1">
        <a:spcBef>
          <a:spcPct val="0"/>
        </a:spcBef>
        <a:buNone/>
        <a:defRPr sz="4948" kern="1200">
          <a:solidFill>
            <a:schemeClr val="tx1"/>
          </a:solidFill>
          <a:latin typeface="+mj-lt"/>
          <a:ea typeface="+mj-ea"/>
          <a:cs typeface="+mj-cs"/>
        </a:defRPr>
      </a:lvl1pPr>
    </p:titleStyle>
    <p:bodyStyle>
      <a:lvl1pPr marL="390445" indent="-390445" algn="l" defTabSz="1041186" rtl="0" eaLnBrk="1" latinLnBrk="0" hangingPunct="1">
        <a:spcBef>
          <a:spcPct val="20000"/>
        </a:spcBef>
        <a:buFont typeface="Arial" panose="020B0604020202020204" pitchFamily="34" charset="0"/>
        <a:buChar char="•"/>
        <a:defRPr sz="3675" kern="1200">
          <a:solidFill>
            <a:schemeClr val="tx1"/>
          </a:solidFill>
          <a:latin typeface="+mn-lt"/>
          <a:ea typeface="+mn-ea"/>
          <a:cs typeface="+mn-cs"/>
        </a:defRPr>
      </a:lvl1pPr>
      <a:lvl2pPr marL="845963" indent="-325371" algn="l" defTabSz="1041186" rtl="0" eaLnBrk="1" latinLnBrk="0" hangingPunct="1">
        <a:spcBef>
          <a:spcPct val="20000"/>
        </a:spcBef>
        <a:buFont typeface="Arial" panose="020B0604020202020204" pitchFamily="34" charset="0"/>
        <a:buChar char="–"/>
        <a:defRPr sz="3251" kern="1200">
          <a:solidFill>
            <a:schemeClr val="tx1"/>
          </a:solidFill>
          <a:latin typeface="+mn-lt"/>
          <a:ea typeface="+mn-ea"/>
          <a:cs typeface="+mn-cs"/>
        </a:defRPr>
      </a:lvl2pPr>
      <a:lvl3pPr marL="1301483" indent="-260296" algn="l" defTabSz="1041186" rtl="0" eaLnBrk="1" latinLnBrk="0" hangingPunct="1">
        <a:spcBef>
          <a:spcPct val="20000"/>
        </a:spcBef>
        <a:buFont typeface="Arial" panose="020B0604020202020204" pitchFamily="34" charset="0"/>
        <a:buChar char="•"/>
        <a:defRPr sz="2686" kern="1200">
          <a:solidFill>
            <a:schemeClr val="tx1"/>
          </a:solidFill>
          <a:latin typeface="+mn-lt"/>
          <a:ea typeface="+mn-ea"/>
          <a:cs typeface="+mn-cs"/>
        </a:defRPr>
      </a:lvl3pPr>
      <a:lvl4pPr marL="1822075" indent="-260296" algn="l" defTabSz="1041186" rtl="0" eaLnBrk="1" latinLnBrk="0" hangingPunct="1">
        <a:spcBef>
          <a:spcPct val="20000"/>
        </a:spcBef>
        <a:buFont typeface="Arial" panose="020B0604020202020204" pitchFamily="34" charset="0"/>
        <a:buChar char="–"/>
        <a:defRPr sz="2262" kern="1200">
          <a:solidFill>
            <a:schemeClr val="tx1"/>
          </a:solidFill>
          <a:latin typeface="+mn-lt"/>
          <a:ea typeface="+mn-ea"/>
          <a:cs typeface="+mn-cs"/>
        </a:defRPr>
      </a:lvl4pPr>
      <a:lvl5pPr marL="2342669" indent="-260296" algn="l" defTabSz="1041186" rtl="0" eaLnBrk="1" latinLnBrk="0" hangingPunct="1">
        <a:spcBef>
          <a:spcPct val="20000"/>
        </a:spcBef>
        <a:buFont typeface="Arial" panose="020B0604020202020204" pitchFamily="34" charset="0"/>
        <a:buChar char="»"/>
        <a:defRPr sz="2262" kern="1200">
          <a:solidFill>
            <a:schemeClr val="tx1"/>
          </a:solidFill>
          <a:latin typeface="+mn-lt"/>
          <a:ea typeface="+mn-ea"/>
          <a:cs typeface="+mn-cs"/>
        </a:defRPr>
      </a:lvl5pPr>
      <a:lvl6pPr marL="2863261" indent="-260296" algn="l" defTabSz="1041186" rtl="0" eaLnBrk="1" latinLnBrk="0" hangingPunct="1">
        <a:spcBef>
          <a:spcPct val="20000"/>
        </a:spcBef>
        <a:buFont typeface="Arial" panose="020B0604020202020204" pitchFamily="34" charset="0"/>
        <a:buChar char="•"/>
        <a:defRPr sz="2262" kern="1200">
          <a:solidFill>
            <a:schemeClr val="tx1"/>
          </a:solidFill>
          <a:latin typeface="+mn-lt"/>
          <a:ea typeface="+mn-ea"/>
          <a:cs typeface="+mn-cs"/>
        </a:defRPr>
      </a:lvl6pPr>
      <a:lvl7pPr marL="3383854" indent="-260296" algn="l" defTabSz="1041186" rtl="0" eaLnBrk="1" latinLnBrk="0" hangingPunct="1">
        <a:spcBef>
          <a:spcPct val="20000"/>
        </a:spcBef>
        <a:buFont typeface="Arial" panose="020B0604020202020204" pitchFamily="34" charset="0"/>
        <a:buChar char="•"/>
        <a:defRPr sz="2262" kern="1200">
          <a:solidFill>
            <a:schemeClr val="tx1"/>
          </a:solidFill>
          <a:latin typeface="+mn-lt"/>
          <a:ea typeface="+mn-ea"/>
          <a:cs typeface="+mn-cs"/>
        </a:defRPr>
      </a:lvl7pPr>
      <a:lvl8pPr marL="3904448" indent="-260296" algn="l" defTabSz="1041186" rtl="0" eaLnBrk="1" latinLnBrk="0" hangingPunct="1">
        <a:spcBef>
          <a:spcPct val="20000"/>
        </a:spcBef>
        <a:buFont typeface="Arial" panose="020B0604020202020204" pitchFamily="34" charset="0"/>
        <a:buChar char="•"/>
        <a:defRPr sz="2262" kern="1200">
          <a:solidFill>
            <a:schemeClr val="tx1"/>
          </a:solidFill>
          <a:latin typeface="+mn-lt"/>
          <a:ea typeface="+mn-ea"/>
          <a:cs typeface="+mn-cs"/>
        </a:defRPr>
      </a:lvl8pPr>
      <a:lvl9pPr marL="4425040" indent="-260296" algn="l" defTabSz="1041186" rtl="0" eaLnBrk="1" latinLnBrk="0" hangingPunct="1">
        <a:spcBef>
          <a:spcPct val="20000"/>
        </a:spcBef>
        <a:buFont typeface="Arial" panose="020B0604020202020204" pitchFamily="34" charset="0"/>
        <a:buChar char="•"/>
        <a:defRPr sz="2262" kern="1200">
          <a:solidFill>
            <a:schemeClr val="tx1"/>
          </a:solidFill>
          <a:latin typeface="+mn-lt"/>
          <a:ea typeface="+mn-ea"/>
          <a:cs typeface="+mn-cs"/>
        </a:defRPr>
      </a:lvl9pPr>
    </p:bodyStyle>
    <p:otherStyle>
      <a:defPPr>
        <a:defRPr lang="en-US"/>
      </a:defPPr>
      <a:lvl1pPr marL="0" algn="l" defTabSz="1041186" rtl="0" eaLnBrk="1" latinLnBrk="0" hangingPunct="1">
        <a:defRPr sz="1979" kern="1200">
          <a:solidFill>
            <a:schemeClr val="tx1"/>
          </a:solidFill>
          <a:latin typeface="+mn-lt"/>
          <a:ea typeface="+mn-ea"/>
          <a:cs typeface="+mn-cs"/>
        </a:defRPr>
      </a:lvl1pPr>
      <a:lvl2pPr marL="520594" algn="l" defTabSz="1041186" rtl="0" eaLnBrk="1" latinLnBrk="0" hangingPunct="1">
        <a:defRPr sz="1979" kern="1200">
          <a:solidFill>
            <a:schemeClr val="tx1"/>
          </a:solidFill>
          <a:latin typeface="+mn-lt"/>
          <a:ea typeface="+mn-ea"/>
          <a:cs typeface="+mn-cs"/>
        </a:defRPr>
      </a:lvl2pPr>
      <a:lvl3pPr marL="1041186" algn="l" defTabSz="1041186" rtl="0" eaLnBrk="1" latinLnBrk="0" hangingPunct="1">
        <a:defRPr sz="1979" kern="1200">
          <a:solidFill>
            <a:schemeClr val="tx1"/>
          </a:solidFill>
          <a:latin typeface="+mn-lt"/>
          <a:ea typeface="+mn-ea"/>
          <a:cs typeface="+mn-cs"/>
        </a:defRPr>
      </a:lvl3pPr>
      <a:lvl4pPr marL="1561779" algn="l" defTabSz="1041186" rtl="0" eaLnBrk="1" latinLnBrk="0" hangingPunct="1">
        <a:defRPr sz="1979" kern="1200">
          <a:solidFill>
            <a:schemeClr val="tx1"/>
          </a:solidFill>
          <a:latin typeface="+mn-lt"/>
          <a:ea typeface="+mn-ea"/>
          <a:cs typeface="+mn-cs"/>
        </a:defRPr>
      </a:lvl4pPr>
      <a:lvl5pPr marL="2082371" algn="l" defTabSz="1041186" rtl="0" eaLnBrk="1" latinLnBrk="0" hangingPunct="1">
        <a:defRPr sz="1979" kern="1200">
          <a:solidFill>
            <a:schemeClr val="tx1"/>
          </a:solidFill>
          <a:latin typeface="+mn-lt"/>
          <a:ea typeface="+mn-ea"/>
          <a:cs typeface="+mn-cs"/>
        </a:defRPr>
      </a:lvl5pPr>
      <a:lvl6pPr marL="2602965" algn="l" defTabSz="1041186" rtl="0" eaLnBrk="1" latinLnBrk="0" hangingPunct="1">
        <a:defRPr sz="1979" kern="1200">
          <a:solidFill>
            <a:schemeClr val="tx1"/>
          </a:solidFill>
          <a:latin typeface="+mn-lt"/>
          <a:ea typeface="+mn-ea"/>
          <a:cs typeface="+mn-cs"/>
        </a:defRPr>
      </a:lvl6pPr>
      <a:lvl7pPr marL="3123558" algn="l" defTabSz="1041186" rtl="0" eaLnBrk="1" latinLnBrk="0" hangingPunct="1">
        <a:defRPr sz="1979" kern="1200">
          <a:solidFill>
            <a:schemeClr val="tx1"/>
          </a:solidFill>
          <a:latin typeface="+mn-lt"/>
          <a:ea typeface="+mn-ea"/>
          <a:cs typeface="+mn-cs"/>
        </a:defRPr>
      </a:lvl7pPr>
      <a:lvl8pPr marL="3644151" algn="l" defTabSz="1041186" rtl="0" eaLnBrk="1" latinLnBrk="0" hangingPunct="1">
        <a:defRPr sz="1979" kern="1200">
          <a:solidFill>
            <a:schemeClr val="tx1"/>
          </a:solidFill>
          <a:latin typeface="+mn-lt"/>
          <a:ea typeface="+mn-ea"/>
          <a:cs typeface="+mn-cs"/>
        </a:defRPr>
      </a:lvl8pPr>
      <a:lvl9pPr marL="4164744" algn="l" defTabSz="1041186" rtl="0" eaLnBrk="1" latinLnBrk="0" hangingPunct="1">
        <a:defRPr sz="197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296D4A6-5A8C-7239-E24F-48F5ABECF183}"/>
              </a:ext>
              <a:ext uri="{C183D7F6-B498-43B3-948B-1728B52AA6E4}">
                <adec:decorative xmlns:adec="http://schemas.microsoft.com/office/drawing/2017/decorative" val="1"/>
              </a:ext>
            </a:extLst>
          </p:cNvPr>
          <p:cNvSpPr/>
          <p:nvPr/>
        </p:nvSpPr>
        <p:spPr>
          <a:xfrm>
            <a:off x="0" y="0"/>
            <a:ext cx="7562850" cy="1501164"/>
          </a:xfrm>
          <a:prstGeom prst="rect">
            <a:avLst/>
          </a:prstGeom>
          <a:solidFill>
            <a:srgbClr val="0069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Humber Teaching NHS Foundation Trust logo.">
            <a:extLst>
              <a:ext uri="{FF2B5EF4-FFF2-40B4-BE49-F238E27FC236}">
                <a16:creationId xmlns:a16="http://schemas.microsoft.com/office/drawing/2014/main" id="{5B7F6772-4FAD-2CAB-3AEC-6448525A9723}"/>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5539113" y="18149"/>
            <a:ext cx="2006734" cy="1087393"/>
          </a:xfrm>
          <a:prstGeom prst="rect">
            <a:avLst/>
          </a:prstGeom>
        </p:spPr>
      </p:pic>
      <p:sp>
        <p:nvSpPr>
          <p:cNvPr id="13" name="TextBox 12"/>
          <p:cNvSpPr txBox="1"/>
          <p:nvPr/>
        </p:nvSpPr>
        <p:spPr>
          <a:xfrm>
            <a:off x="238125" y="241536"/>
            <a:ext cx="2569243" cy="217624"/>
          </a:xfrm>
          <a:prstGeom prst="rect">
            <a:avLst/>
          </a:prstGeom>
          <a:noFill/>
        </p:spPr>
        <p:txBody>
          <a:bodyPr wrap="square" lIns="0" tIns="0" rIns="0" bIns="0" rtlCol="0">
            <a:spAutoFit/>
          </a:bodyPr>
          <a:lstStyle/>
          <a:p>
            <a:r>
              <a:rPr lang="en-GB" sz="1414" dirty="0">
                <a:solidFill>
                  <a:schemeClr val="bg1"/>
                </a:solidFill>
                <a:latin typeface="Arial" panose="020B0604020202020204" pitchFamily="34" charset="0"/>
                <a:cs typeface="Arial" panose="020B0604020202020204" pitchFamily="34" charset="0"/>
              </a:rPr>
              <a:t>Issue 1: Spring/Summer  2026</a:t>
            </a:r>
          </a:p>
        </p:txBody>
      </p:sp>
      <p:sp>
        <p:nvSpPr>
          <p:cNvPr id="24" name="Title 23"/>
          <p:cNvSpPr txBox="1">
            <a:spLocks noGrp="1"/>
          </p:cNvSpPr>
          <p:nvPr>
            <p:ph type="title" idx="4294967295"/>
          </p:nvPr>
        </p:nvSpPr>
        <p:spPr>
          <a:xfrm>
            <a:off x="238125" y="842255"/>
            <a:ext cx="6039845" cy="49148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1042806" rtl="0" eaLnBrk="1" fontAlgn="auto" latinLnBrk="0" hangingPunct="1">
              <a:lnSpc>
                <a:spcPts val="4241"/>
              </a:lnSpc>
              <a:spcBef>
                <a:spcPts val="0"/>
              </a:spcBef>
              <a:spcAft>
                <a:spcPts val="0"/>
              </a:spcAft>
              <a:buClrTx/>
              <a:buSzTx/>
              <a:buFontTx/>
              <a:buNone/>
              <a:tabLst/>
              <a:defRPr/>
            </a:pPr>
            <a:r>
              <a:rPr lang="en-GB" sz="3000" b="1" dirty="0">
                <a:solidFill>
                  <a:schemeClr val="bg1"/>
                </a:solidFill>
                <a:latin typeface="Arial" panose="020B0604020202020204" pitchFamily="34" charset="0"/>
                <a:ea typeface="+mn-ea"/>
                <a:cs typeface="Arial" panose="020B0604020202020204" pitchFamily="34" charset="0"/>
              </a:rPr>
              <a:t>Hull School Nursing Newsletter </a:t>
            </a:r>
            <a:endParaRPr kumimoji="0" lang="en-GB" sz="3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4B7FECB2-CC9F-0CFD-0BE9-C89D1FC19587}"/>
              </a:ext>
            </a:extLst>
          </p:cNvPr>
          <p:cNvSpPr txBox="1"/>
          <p:nvPr/>
        </p:nvSpPr>
        <p:spPr>
          <a:xfrm>
            <a:off x="263792" y="4619003"/>
            <a:ext cx="4444470" cy="859018"/>
          </a:xfrm>
          <a:prstGeom prst="rect">
            <a:avLst/>
          </a:prstGeom>
          <a:noFill/>
        </p:spPr>
        <p:txBody>
          <a:bodyPr wrap="square" lIns="0" tIns="0" rIns="0" bIns="0" rtlCol="0">
            <a:spAutoFit/>
          </a:bodyPr>
          <a:lstStyle/>
          <a:p>
            <a:pPr marL="0" marR="0" lvl="0" indent="0" algn="ctr" defTabSz="1042806" rtl="0" eaLnBrk="1" fontAlgn="auto" latinLnBrk="0" hangingPunct="1">
              <a:lnSpc>
                <a:spcPct val="100000"/>
              </a:lnSpc>
              <a:spcBef>
                <a:spcPts val="0"/>
              </a:spcBef>
              <a:spcAft>
                <a:spcPts val="0"/>
              </a:spcAft>
              <a:buClrTx/>
              <a:buSzTx/>
              <a:buFontTx/>
              <a:buNone/>
              <a:tabLst/>
              <a:defRPr/>
            </a:pPr>
            <a:r>
              <a:rPr lang="en-GB" sz="1800" b="1" dirty="0">
                <a:solidFill>
                  <a:srgbClr val="0070C0"/>
                </a:solidFill>
                <a:latin typeface="Arial" panose="020B0604020202020204" pitchFamily="34" charset="0"/>
                <a:cs typeface="Arial" panose="020B0604020202020204" pitchFamily="34" charset="0"/>
              </a:rPr>
              <a:t>Welcome to our first issue of the School Nursing newsletter for parents/carers</a:t>
            </a:r>
          </a:p>
          <a:p>
            <a:pPr marL="0" marR="0" lvl="0" indent="0" algn="ctr" defTabSz="1042806" rtl="0" eaLnBrk="1" fontAlgn="auto" latinLnBrk="0" hangingPunct="1">
              <a:lnSpc>
                <a:spcPct val="100000"/>
              </a:lnSpc>
              <a:spcBef>
                <a:spcPts val="0"/>
              </a:spcBef>
              <a:spcAft>
                <a:spcPts val="0"/>
              </a:spcAft>
              <a:buClrTx/>
              <a:buSzTx/>
              <a:buFontTx/>
              <a:buNone/>
              <a:tabLst/>
              <a:defRPr/>
            </a:pPr>
            <a:endParaRPr lang="en-US" dirty="0"/>
          </a:p>
        </p:txBody>
      </p:sp>
      <p:sp>
        <p:nvSpPr>
          <p:cNvPr id="27" name="TextBox 26">
            <a:extLst>
              <a:ext uri="{FF2B5EF4-FFF2-40B4-BE49-F238E27FC236}">
                <a16:creationId xmlns:a16="http://schemas.microsoft.com/office/drawing/2014/main" id="{D30F26FC-9E63-AA3B-ADD5-66A8986874BE}"/>
              </a:ext>
            </a:extLst>
          </p:cNvPr>
          <p:cNvSpPr txBox="1"/>
          <p:nvPr/>
        </p:nvSpPr>
        <p:spPr>
          <a:xfrm>
            <a:off x="339609" y="8229904"/>
            <a:ext cx="4130526" cy="923330"/>
          </a:xfrm>
          <a:prstGeom prst="rect">
            <a:avLst/>
          </a:prstGeom>
          <a:noFill/>
        </p:spPr>
        <p:txBody>
          <a:bodyPr wrap="square" lIns="0" tIns="0" rIns="0" bIns="0" rtlCol="0">
            <a:spAutoFit/>
          </a:bodyPr>
          <a:lstStyle/>
          <a:p>
            <a:r>
              <a:rPr lang="en-GB" sz="1200" dirty="0">
                <a:latin typeface="Arial" panose="020B0604020202020204" pitchFamily="34" charset="0"/>
                <a:cs typeface="Arial" panose="020B0604020202020204" pitchFamily="34" charset="0"/>
              </a:rPr>
              <a:t>The team helps parents, carers, children, and young people with their health and wellbeing. Our aim is to help children and young people stay healthy, prevent illness, and learn healthy habits so they can reach their full potential. We hope to help people make healthy choices, be safe and feel happy.</a:t>
            </a:r>
          </a:p>
        </p:txBody>
      </p:sp>
      <p:sp>
        <p:nvSpPr>
          <p:cNvPr id="26" name="Rounded Rectangle 25">
            <a:extLst>
              <a:ext uri="{FF2B5EF4-FFF2-40B4-BE49-F238E27FC236}">
                <a16:creationId xmlns:a16="http://schemas.microsoft.com/office/drawing/2014/main" id="{19142E9D-4DF8-12DF-D37F-17BB4D02BEBB}"/>
              </a:ext>
              <a:ext uri="{C183D7F6-B498-43B3-948B-1728B52AA6E4}">
                <adec:decorative xmlns:adec="http://schemas.microsoft.com/office/drawing/2017/decorative" val="1"/>
              </a:ext>
            </a:extLst>
          </p:cNvPr>
          <p:cNvSpPr/>
          <p:nvPr/>
        </p:nvSpPr>
        <p:spPr>
          <a:xfrm>
            <a:off x="5076824" y="1525761"/>
            <a:ext cx="2708083" cy="9144728"/>
          </a:xfrm>
          <a:prstGeom prst="roundRect">
            <a:avLst>
              <a:gd name="adj" fmla="val 5045"/>
            </a:avLst>
          </a:prstGeom>
          <a:solidFill>
            <a:srgbClr val="1A3B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78692F4C-764A-370B-0419-541993F5BEA8}"/>
              </a:ext>
            </a:extLst>
          </p:cNvPr>
          <p:cNvSpPr txBox="1"/>
          <p:nvPr/>
        </p:nvSpPr>
        <p:spPr>
          <a:xfrm>
            <a:off x="5286407" y="1909462"/>
            <a:ext cx="2460478" cy="6955750"/>
          </a:xfrm>
          <a:prstGeom prst="rect">
            <a:avLst/>
          </a:prstGeom>
          <a:noFill/>
        </p:spPr>
        <p:txBody>
          <a:bodyPr wrap="square" lIns="0" tIns="0" rIns="0" bIns="0" rtlCol="0">
            <a:spAutoFit/>
          </a:bodyPr>
          <a:lstStyle/>
          <a:p>
            <a:r>
              <a:rPr lang="en-US" sz="1600" b="1" dirty="0">
                <a:solidFill>
                  <a:schemeClr val="bg1"/>
                </a:solidFill>
                <a:latin typeface="Arial" panose="020B0604020202020204" pitchFamily="34" charset="0"/>
                <a:cs typeface="Arial" panose="020B0604020202020204" pitchFamily="34" charset="0"/>
              </a:rPr>
              <a:t>IN THIS ISSUE</a:t>
            </a:r>
          </a:p>
          <a:p>
            <a:endParaRPr lang="en-US" sz="1200" dirty="0">
              <a:solidFill>
                <a:schemeClr val="bg1"/>
              </a:solidFill>
              <a:latin typeface="Arial" panose="020B0604020202020204" pitchFamily="34" charset="0"/>
              <a:cs typeface="Arial" panose="020B0604020202020204" pitchFamily="34" charset="0"/>
            </a:endParaRPr>
          </a:p>
          <a:p>
            <a:r>
              <a:rPr lang="en-US" sz="1200" dirty="0">
                <a:solidFill>
                  <a:schemeClr val="bg1"/>
                </a:solidFill>
                <a:latin typeface="Arial" panose="020B0604020202020204" pitchFamily="34" charset="0"/>
                <a:cs typeface="Arial" panose="020B0604020202020204" pitchFamily="34" charset="0"/>
              </a:rPr>
              <a:t>An introduction to the School Nursing Service!! </a:t>
            </a:r>
          </a:p>
          <a:p>
            <a:endParaRPr lang="en-US" sz="1200" dirty="0">
              <a:solidFill>
                <a:schemeClr val="bg1"/>
              </a:solidFill>
              <a:latin typeface="Arial" panose="020B0604020202020204" pitchFamily="34" charset="0"/>
              <a:cs typeface="Arial" panose="020B0604020202020204" pitchFamily="34" charset="0"/>
            </a:endParaRPr>
          </a:p>
          <a:p>
            <a:r>
              <a:rPr lang="en-US" sz="1600" b="1" dirty="0">
                <a:solidFill>
                  <a:schemeClr val="bg1"/>
                </a:solidFill>
                <a:latin typeface="Arial" panose="020B0604020202020204" pitchFamily="34" charset="0"/>
                <a:cs typeface="Arial" panose="020B0604020202020204" pitchFamily="34" charset="0"/>
              </a:rPr>
              <a:t>CONTACT US</a:t>
            </a:r>
            <a:endParaRPr lang="en-GB" sz="1200" dirty="0">
              <a:solidFill>
                <a:schemeClr val="bg1"/>
              </a:solidFill>
              <a:latin typeface="Arial" panose="020B0604020202020204" pitchFamily="34" charset="0"/>
              <a:cs typeface="Arial" panose="020B0604020202020204" pitchFamily="34" charset="0"/>
            </a:endParaRPr>
          </a:p>
          <a:p>
            <a:endParaRPr lang="en-GB" sz="1200" dirty="0">
              <a:solidFill>
                <a:schemeClr val="bg1"/>
              </a:solidFill>
              <a:latin typeface="Arial" panose="020B0604020202020204" pitchFamily="34" charset="0"/>
              <a:cs typeface="Arial" panose="020B0604020202020204" pitchFamily="34" charset="0"/>
            </a:endParaRPr>
          </a:p>
          <a:p>
            <a:r>
              <a:rPr lang="en-GB" sz="1200" dirty="0">
                <a:solidFill>
                  <a:schemeClr val="bg1"/>
                </a:solidFill>
                <a:latin typeface="Arial" panose="020B0604020202020204" pitchFamily="34" charset="0"/>
                <a:cs typeface="Arial" panose="020B0604020202020204" pitchFamily="34" charset="0"/>
              </a:rPr>
              <a:t>The 0-19 Team is available</a:t>
            </a:r>
          </a:p>
          <a:p>
            <a:r>
              <a:rPr lang="en-GB" sz="1200" dirty="0">
                <a:solidFill>
                  <a:schemeClr val="bg1"/>
                </a:solidFill>
                <a:latin typeface="Arial" panose="020B0604020202020204" pitchFamily="34" charset="0"/>
                <a:cs typeface="Arial" panose="020B0604020202020204" pitchFamily="34" charset="0"/>
              </a:rPr>
              <a:t>08:30am-5:00pm Monday to Friday excluding Bank Holidays.</a:t>
            </a:r>
          </a:p>
          <a:p>
            <a:endParaRPr lang="en-GB" sz="1200" dirty="0">
              <a:solidFill>
                <a:schemeClr val="bg1"/>
              </a:solidFill>
              <a:latin typeface="Arial" panose="020B0604020202020204" pitchFamily="34" charset="0"/>
              <a:cs typeface="Arial" panose="020B0604020202020204" pitchFamily="34" charset="0"/>
            </a:endParaRPr>
          </a:p>
          <a:p>
            <a:r>
              <a:rPr lang="en-GB" sz="1200" dirty="0">
                <a:solidFill>
                  <a:schemeClr val="bg1"/>
                </a:solidFill>
                <a:latin typeface="Arial" panose="020B0604020202020204" pitchFamily="34" charset="0"/>
                <a:cs typeface="Arial" panose="020B0604020202020204" pitchFamily="34" charset="0"/>
              </a:rPr>
              <a:t>          Single Point of Contact                             </a:t>
            </a:r>
          </a:p>
          <a:p>
            <a:r>
              <a:rPr lang="en-GB" sz="1200" dirty="0">
                <a:solidFill>
                  <a:schemeClr val="bg1"/>
                </a:solidFill>
                <a:latin typeface="Arial" panose="020B0604020202020204" pitchFamily="34" charset="0"/>
                <a:cs typeface="Arial" panose="020B0604020202020204" pitchFamily="34" charset="0"/>
              </a:rPr>
              <a:t>          01482 259600</a:t>
            </a:r>
          </a:p>
          <a:p>
            <a:r>
              <a:rPr lang="en-GB" sz="1200" dirty="0">
                <a:solidFill>
                  <a:schemeClr val="bg1"/>
                </a:solidFill>
                <a:latin typeface="Arial" panose="020B0604020202020204" pitchFamily="34" charset="0"/>
                <a:cs typeface="Arial" panose="020B0604020202020204" pitchFamily="34" charset="0"/>
              </a:rPr>
              <a:t>           hull.cypcommunityservices@nhs.net</a:t>
            </a:r>
          </a:p>
          <a:p>
            <a:endParaRPr lang="en-GB" sz="1200" dirty="0">
              <a:solidFill>
                <a:schemeClr val="bg1"/>
              </a:solidFill>
              <a:latin typeface="Arial" panose="020B0604020202020204" pitchFamily="34" charset="0"/>
              <a:cs typeface="Arial" panose="020B0604020202020204" pitchFamily="34" charset="0"/>
            </a:endParaRPr>
          </a:p>
          <a:p>
            <a:r>
              <a:rPr lang="en-GB" sz="1200" dirty="0">
                <a:solidFill>
                  <a:schemeClr val="bg1"/>
                </a:solidFill>
                <a:latin typeface="Arial" panose="020B0604020202020204" pitchFamily="34" charset="0"/>
                <a:cs typeface="Arial" panose="020B0604020202020204" pitchFamily="34" charset="0"/>
              </a:rPr>
              <a:t>Parentline is a text messaging service that parents/carers can use to contact our team. We provide confidential advice and support about any aspect of your child’s health.</a:t>
            </a:r>
          </a:p>
          <a:p>
            <a:r>
              <a:rPr lang="en-GB" sz="1200" dirty="0">
                <a:solidFill>
                  <a:schemeClr val="bg1"/>
                </a:solidFill>
                <a:latin typeface="Arial" panose="020B0604020202020204" pitchFamily="34" charset="0"/>
                <a:cs typeface="Arial" panose="020B0604020202020204" pitchFamily="34" charset="0"/>
              </a:rPr>
              <a:t>Text: 07312 263206</a:t>
            </a:r>
          </a:p>
          <a:p>
            <a:endParaRPr lang="en-GB" sz="1200" dirty="0">
              <a:solidFill>
                <a:schemeClr val="bg1"/>
              </a:solidFill>
              <a:latin typeface="Arial" panose="020B0604020202020204" pitchFamily="34" charset="0"/>
              <a:cs typeface="Arial" panose="020B0604020202020204" pitchFamily="34" charset="0"/>
            </a:endParaRPr>
          </a:p>
          <a:p>
            <a:r>
              <a:rPr lang="en-GB" sz="1200" dirty="0">
                <a:solidFill>
                  <a:schemeClr val="bg1"/>
                </a:solidFill>
                <a:latin typeface="Arial" panose="020B0604020202020204" pitchFamily="34" charset="0"/>
                <a:cs typeface="Arial" panose="020B0604020202020204" pitchFamily="34" charset="0"/>
              </a:rPr>
              <a:t>ChatHealth is a confidential text messaging service for young people aged 11 to 19 in Hull</a:t>
            </a:r>
          </a:p>
          <a:p>
            <a:r>
              <a:rPr lang="en-GB" sz="1200" dirty="0">
                <a:solidFill>
                  <a:schemeClr val="bg1"/>
                </a:solidFill>
                <a:latin typeface="Arial" panose="020B0604020202020204" pitchFamily="34" charset="0"/>
                <a:cs typeface="Arial" panose="020B0604020202020204" pitchFamily="34" charset="0"/>
              </a:rPr>
              <a:t>Text:  07312 263199</a:t>
            </a:r>
          </a:p>
          <a:p>
            <a:r>
              <a:rPr lang="en-GB" sz="1200" dirty="0">
                <a:solidFill>
                  <a:schemeClr val="bg1"/>
                </a:solidFill>
                <a:latin typeface="Arial" panose="020B0604020202020204" pitchFamily="34" charset="0"/>
                <a:cs typeface="Arial" panose="020B0604020202020204" pitchFamily="34" charset="0"/>
              </a:rPr>
              <a:t>                   </a:t>
            </a:r>
          </a:p>
          <a:p>
            <a:r>
              <a:rPr lang="en-GB" sz="1200" dirty="0">
                <a:solidFill>
                  <a:schemeClr val="bg1"/>
                </a:solidFill>
                <a:latin typeface="Arial" panose="020B0604020202020204" pitchFamily="34" charset="0"/>
                <a:cs typeface="Arial" panose="020B0604020202020204" pitchFamily="34" charset="0"/>
              </a:rPr>
              <a:t>        </a:t>
            </a:r>
          </a:p>
          <a:p>
            <a:r>
              <a:rPr lang="en-GB" sz="1200" dirty="0">
                <a:solidFill>
                  <a:schemeClr val="bg1"/>
                </a:solidFill>
                <a:latin typeface="Arial" panose="020B0604020202020204" pitchFamily="34" charset="0"/>
                <a:cs typeface="Arial" panose="020B0604020202020204" pitchFamily="34" charset="0"/>
              </a:rPr>
              <a:t>         www.connect.humber.nhs.uk</a:t>
            </a:r>
          </a:p>
          <a:p>
            <a:endParaRPr lang="en-GB" sz="1200" dirty="0">
              <a:solidFill>
                <a:schemeClr val="bg1"/>
              </a:solidFill>
              <a:latin typeface="Arial" panose="020B0604020202020204" pitchFamily="34" charset="0"/>
              <a:cs typeface="Arial" panose="020B0604020202020204" pitchFamily="34" charset="0"/>
            </a:endParaRPr>
          </a:p>
          <a:p>
            <a:endParaRPr lang="en-GB" sz="1200" dirty="0">
              <a:solidFill>
                <a:schemeClr val="bg1"/>
              </a:solidFill>
              <a:latin typeface="Arial" panose="020B0604020202020204" pitchFamily="34" charset="0"/>
              <a:cs typeface="Arial" panose="020B0604020202020204" pitchFamily="34" charset="0"/>
            </a:endParaRPr>
          </a:p>
          <a:p>
            <a:r>
              <a:rPr lang="en-GB" sz="1200" dirty="0">
                <a:solidFill>
                  <a:schemeClr val="bg1"/>
                </a:solidFill>
                <a:latin typeface="Arial" panose="020B0604020202020204" pitchFamily="34" charset="0"/>
                <a:cs typeface="Arial" panose="020B0604020202020204" pitchFamily="34" charset="0"/>
              </a:rPr>
              <a:t>Keep an eye out for health  information, tips, and resources coming your way in future newsletters.</a:t>
            </a:r>
            <a:endParaRPr lang="en-US" sz="1200" dirty="0">
              <a:solidFill>
                <a:schemeClr val="bg1"/>
              </a:solidFill>
              <a:latin typeface="Arial" panose="020B0604020202020204" pitchFamily="34" charset="0"/>
              <a:cs typeface="Arial" panose="020B0604020202020204" pitchFamily="34" charset="0"/>
            </a:endParaRPr>
          </a:p>
        </p:txBody>
      </p:sp>
      <p:pic>
        <p:nvPicPr>
          <p:cNvPr id="17" name="Picture 16" descr="The brightly coloured Humber Teaching NHS Foundation Trust vision mark H logo with the subtitle Caring, Learning and growing underneath.">
            <a:extLs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27432" y="9310207"/>
            <a:ext cx="1591056" cy="1341854"/>
          </a:xfrm>
          <a:prstGeom prst="rect">
            <a:avLst/>
          </a:prstGeom>
        </p:spPr>
      </p:pic>
      <p:sp>
        <p:nvSpPr>
          <p:cNvPr id="2" name="TextBox 1">
            <a:extLst>
              <a:ext uri="{FF2B5EF4-FFF2-40B4-BE49-F238E27FC236}">
                <a16:creationId xmlns:a16="http://schemas.microsoft.com/office/drawing/2014/main" id="{3E4E941E-480F-3F8E-FA7F-397B7D367B75}"/>
              </a:ext>
            </a:extLst>
          </p:cNvPr>
          <p:cNvSpPr txBox="1"/>
          <p:nvPr/>
        </p:nvSpPr>
        <p:spPr>
          <a:xfrm>
            <a:off x="141304" y="5595518"/>
            <a:ext cx="2137567" cy="461665"/>
          </a:xfrm>
          <a:prstGeom prst="rect">
            <a:avLst/>
          </a:prstGeom>
          <a:noFill/>
        </p:spPr>
        <p:txBody>
          <a:bodyPr wrap="square" rtlCol="0">
            <a:spAutoFit/>
          </a:bodyPr>
          <a:lstStyle/>
          <a:p>
            <a:pPr marL="0" marR="0" lvl="0" indent="0" algn="ctr" defTabSz="1042806" rtl="0" eaLnBrk="1" fontAlgn="auto" latinLnBrk="0" hangingPunct="1">
              <a:lnSpc>
                <a:spcPct val="100000"/>
              </a:lnSpc>
              <a:spcBef>
                <a:spcPts val="0"/>
              </a:spcBef>
              <a:spcAft>
                <a:spcPts val="0"/>
              </a:spcAft>
              <a:buClrTx/>
              <a:buSzTx/>
              <a:buFontTx/>
              <a:buNone/>
              <a:tabLst/>
              <a:defRPr/>
            </a:pPr>
            <a:r>
              <a:rPr kumimoji="0" lang="en-US" sz="2400" b="1" i="0"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Who we are</a:t>
            </a:r>
            <a:endParaRPr kumimoji="0" lang="en-US" sz="2400" b="0" i="0" strike="noStrike" kern="1200" cap="none" spc="0" normalizeH="0" baseline="0" noProof="0" dirty="0">
              <a:ln>
                <a:noFill/>
              </a:ln>
              <a:solidFill>
                <a:srgbClr val="0070C0"/>
              </a:solidFill>
              <a:effectLst/>
              <a:uLnTx/>
              <a:uFillTx/>
              <a:latin typeface="Calibri"/>
              <a:ea typeface="+mn-ea"/>
              <a:cs typeface="+mn-cs"/>
            </a:endParaRPr>
          </a:p>
        </p:txBody>
      </p:sp>
      <p:sp>
        <p:nvSpPr>
          <p:cNvPr id="3" name="TextBox 2">
            <a:extLst>
              <a:ext uri="{FF2B5EF4-FFF2-40B4-BE49-F238E27FC236}">
                <a16:creationId xmlns:a16="http://schemas.microsoft.com/office/drawing/2014/main" id="{84C9F283-FD7F-D2BB-4A4C-1863AD1B1D63}"/>
              </a:ext>
            </a:extLst>
          </p:cNvPr>
          <p:cNvSpPr txBox="1"/>
          <p:nvPr/>
        </p:nvSpPr>
        <p:spPr>
          <a:xfrm>
            <a:off x="263792" y="6096563"/>
            <a:ext cx="2965389" cy="1569660"/>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We support school aged children between the ages of 5-19. School Nurses are Registered nurses with additional specialist training in public health. Public health means we try to help people stay as healthy as they can and avoid illness. </a:t>
            </a:r>
          </a:p>
          <a:p>
            <a:endParaRPr lang="en-GB" sz="12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6381DB0-516C-3B06-E701-3ADEFB678D4E}"/>
              </a:ext>
            </a:extLst>
          </p:cNvPr>
          <p:cNvSpPr txBox="1"/>
          <p:nvPr/>
        </p:nvSpPr>
        <p:spPr>
          <a:xfrm>
            <a:off x="141304" y="7721179"/>
            <a:ext cx="2137568" cy="461665"/>
          </a:xfrm>
          <a:prstGeom prst="rect">
            <a:avLst/>
          </a:prstGeom>
          <a:noFill/>
        </p:spPr>
        <p:txBody>
          <a:bodyPr wrap="square" rtlCol="0">
            <a:spAutoFit/>
          </a:bodyPr>
          <a:lstStyle/>
          <a:p>
            <a:pPr marL="0" marR="0" lvl="0" indent="0" algn="ctr" defTabSz="1042806" rtl="0" eaLnBrk="1" fontAlgn="auto" latinLnBrk="0" hangingPunct="1">
              <a:lnSpc>
                <a:spcPct val="100000"/>
              </a:lnSpc>
              <a:spcBef>
                <a:spcPts val="0"/>
              </a:spcBef>
              <a:spcAft>
                <a:spcPts val="0"/>
              </a:spcAft>
              <a:buClrTx/>
              <a:buSzTx/>
              <a:buFontTx/>
              <a:buNone/>
              <a:tabLst/>
              <a:defRPr/>
            </a:pPr>
            <a:r>
              <a:rPr kumimoji="0" lang="en-US" sz="2400" b="1" i="0"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What we do</a:t>
            </a:r>
            <a:endParaRPr kumimoji="0" lang="en-US" sz="2400" b="0" i="0" strike="noStrike" kern="1200" cap="none" spc="0" normalizeH="0" baseline="0" noProof="0" dirty="0">
              <a:ln>
                <a:noFill/>
              </a:ln>
              <a:solidFill>
                <a:srgbClr val="0070C0"/>
              </a:solidFill>
              <a:effectLst/>
              <a:uLnTx/>
              <a:uFillTx/>
              <a:latin typeface="Calibri"/>
              <a:ea typeface="+mn-ea"/>
              <a:cs typeface="+mn-cs"/>
            </a:endParaRPr>
          </a:p>
        </p:txBody>
      </p:sp>
      <p:sp>
        <p:nvSpPr>
          <p:cNvPr id="7" name="TextBox 6">
            <a:extLst>
              <a:ext uri="{FF2B5EF4-FFF2-40B4-BE49-F238E27FC236}">
                <a16:creationId xmlns:a16="http://schemas.microsoft.com/office/drawing/2014/main" id="{978470FB-457F-D9F7-109D-9605873B4CBF}"/>
              </a:ext>
            </a:extLst>
          </p:cNvPr>
          <p:cNvSpPr txBox="1"/>
          <p:nvPr/>
        </p:nvSpPr>
        <p:spPr>
          <a:xfrm>
            <a:off x="1840026" y="9523217"/>
            <a:ext cx="2630109" cy="646331"/>
          </a:xfrm>
          <a:prstGeom prst="rect">
            <a:avLst/>
          </a:prstGeom>
          <a:noFill/>
        </p:spPr>
        <p:txBody>
          <a:bodyPr wrap="square" rtlCol="0">
            <a:spAutoFit/>
          </a:bodyPr>
          <a:lstStyle/>
          <a:p>
            <a:pPr algn="ct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GB" sz="1200" b="0" i="0" u="none" strike="noStrike" kern="1200" cap="none" spc="0" normalizeH="0" baseline="0" noProof="0" dirty="0">
                <a:ln>
                  <a:noFill/>
                </a:ln>
                <a:solidFill>
                  <a:prstClr val="black"/>
                </a:solidFill>
                <a:effectLst/>
                <a:uLnTx/>
                <a:uFillTx/>
                <a:latin typeface="Cavolini" panose="03000502040302020204" pitchFamily="66" charset="0"/>
                <a:cs typeface="Cavolini" panose="03000502040302020204" pitchFamily="66" charset="0"/>
              </a:rPr>
              <a:t>We believe that every child is entitled to the best possible start in life’</a:t>
            </a:r>
            <a:endParaRPr lang="en-GB" dirty="0">
              <a:latin typeface="Cavolini" panose="03000502040302020204" pitchFamily="66" charset="0"/>
              <a:cs typeface="Cavolini" panose="03000502040302020204" pitchFamily="66" charset="0"/>
            </a:endParaRPr>
          </a:p>
        </p:txBody>
      </p:sp>
      <p:pic>
        <p:nvPicPr>
          <p:cNvPr id="8" name="Picture 7">
            <a:extLst>
              <a:ext uri="{FF2B5EF4-FFF2-40B4-BE49-F238E27FC236}">
                <a16:creationId xmlns:a16="http://schemas.microsoft.com/office/drawing/2014/main" id="{57C53625-7E2B-EDE0-E97C-6E9AAB51F491}"/>
              </a:ext>
            </a:extLst>
          </p:cNvPr>
          <p:cNvPicPr>
            <a:picLocks noChangeAspect="1"/>
          </p:cNvPicPr>
          <p:nvPr/>
        </p:nvPicPr>
        <p:blipFill>
          <a:blip r:embed="rId5"/>
          <a:stretch>
            <a:fillRect/>
          </a:stretch>
        </p:blipFill>
        <p:spPr>
          <a:xfrm>
            <a:off x="3406131" y="5380672"/>
            <a:ext cx="1729599" cy="2750980"/>
          </a:xfrm>
          <a:prstGeom prst="rect">
            <a:avLst/>
          </a:prstGeom>
        </p:spPr>
      </p:pic>
      <p:pic>
        <p:nvPicPr>
          <p:cNvPr id="10" name="Picture 9">
            <a:extLst>
              <a:ext uri="{FF2B5EF4-FFF2-40B4-BE49-F238E27FC236}">
                <a16:creationId xmlns:a16="http://schemas.microsoft.com/office/drawing/2014/main" id="{D0915A32-D2A3-3C94-2EF8-D672BF7129C6}"/>
              </a:ext>
            </a:extLst>
          </p:cNvPr>
          <p:cNvPicPr>
            <a:picLocks noChangeAspect="1"/>
          </p:cNvPicPr>
          <p:nvPr/>
        </p:nvPicPr>
        <p:blipFill>
          <a:blip r:embed="rId6"/>
          <a:stretch>
            <a:fillRect/>
          </a:stretch>
        </p:blipFill>
        <p:spPr>
          <a:xfrm>
            <a:off x="5258119" y="4066947"/>
            <a:ext cx="353599" cy="353599"/>
          </a:xfrm>
          <a:prstGeom prst="rect">
            <a:avLst/>
          </a:prstGeom>
        </p:spPr>
      </p:pic>
      <p:pic>
        <p:nvPicPr>
          <p:cNvPr id="19" name="Picture 18">
            <a:extLst>
              <a:ext uri="{FF2B5EF4-FFF2-40B4-BE49-F238E27FC236}">
                <a16:creationId xmlns:a16="http://schemas.microsoft.com/office/drawing/2014/main" id="{F09C87F5-3E4D-6821-A49E-EA7A998BF5E3}"/>
              </a:ext>
            </a:extLst>
          </p:cNvPr>
          <p:cNvPicPr>
            <a:picLocks noChangeAspect="1"/>
          </p:cNvPicPr>
          <p:nvPr/>
        </p:nvPicPr>
        <p:blipFill>
          <a:blip r:embed="rId7"/>
          <a:stretch>
            <a:fillRect/>
          </a:stretch>
        </p:blipFill>
        <p:spPr>
          <a:xfrm>
            <a:off x="5258119" y="7486375"/>
            <a:ext cx="353599" cy="359695"/>
          </a:xfrm>
          <a:prstGeom prst="rect">
            <a:avLst/>
          </a:prstGeom>
        </p:spPr>
      </p:pic>
      <p:pic>
        <p:nvPicPr>
          <p:cNvPr id="9" name="Picture 8">
            <a:extLst>
              <a:ext uri="{FF2B5EF4-FFF2-40B4-BE49-F238E27FC236}">
                <a16:creationId xmlns:a16="http://schemas.microsoft.com/office/drawing/2014/main" id="{0638D2B9-01D3-8AC2-0995-F2B36695D835}"/>
              </a:ext>
            </a:extLst>
          </p:cNvPr>
          <p:cNvPicPr>
            <a:picLocks noChangeAspect="1"/>
          </p:cNvPicPr>
          <p:nvPr/>
        </p:nvPicPr>
        <p:blipFill>
          <a:blip r:embed="rId8"/>
          <a:srcRect l="7867" t="18326" r="7271" b="31964"/>
          <a:stretch>
            <a:fillRect/>
          </a:stretch>
        </p:blipFill>
        <p:spPr>
          <a:xfrm>
            <a:off x="61951" y="1918148"/>
            <a:ext cx="4960508" cy="2283871"/>
          </a:xfrm>
          <a:prstGeom prst="rect">
            <a:avLst/>
          </a:prstGeom>
        </p:spPr>
      </p:pic>
    </p:spTree>
    <p:extLst>
      <p:ext uri="{BB962C8B-B14F-4D97-AF65-F5344CB8AC3E}">
        <p14:creationId xmlns:p14="http://schemas.microsoft.com/office/powerpoint/2010/main" val="1517684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8C4C9-B098-4DCA-598E-B32F6FE18BF2}"/>
              </a:ext>
            </a:extLst>
          </p:cNvPr>
          <p:cNvSpPr>
            <a:spLocks noGrp="1"/>
          </p:cNvSpPr>
          <p:nvPr>
            <p:ph type="title"/>
          </p:nvPr>
        </p:nvSpPr>
        <p:spPr>
          <a:xfrm>
            <a:off x="332466" y="6533851"/>
            <a:ext cx="3221451" cy="1673712"/>
          </a:xfrm>
        </p:spPr>
        <p:txBody>
          <a:bodyPr>
            <a:normAutofit/>
          </a:bodyPr>
          <a:lstStyle/>
          <a:p>
            <a:pPr algn="l"/>
            <a:r>
              <a:rPr lang="en-GB" sz="2000" b="1" dirty="0">
                <a:solidFill>
                  <a:srgbClr val="0070C0"/>
                </a:solidFill>
                <a:latin typeface="Arial" panose="020B0604020202020204" pitchFamily="34" charset="0"/>
                <a:cs typeface="Arial" panose="020B0604020202020204" pitchFamily="34" charset="0"/>
              </a:rPr>
              <a:t>National Child Health Measurement programme</a:t>
            </a:r>
          </a:p>
        </p:txBody>
      </p:sp>
      <p:pic>
        <p:nvPicPr>
          <p:cNvPr id="4" name="Content Placeholder 3">
            <a:extLst>
              <a:ext uri="{FF2B5EF4-FFF2-40B4-BE49-F238E27FC236}">
                <a16:creationId xmlns:a16="http://schemas.microsoft.com/office/drawing/2014/main" id="{F725CB2B-F96E-D928-7796-C0F58629F25C}"/>
              </a:ext>
            </a:extLst>
          </p:cNvPr>
          <p:cNvPicPr>
            <a:picLocks noGrp="1" noChangeAspect="1"/>
          </p:cNvPicPr>
          <p:nvPr>
            <p:ph idx="1"/>
          </p:nvPr>
        </p:nvPicPr>
        <p:blipFill>
          <a:blip r:embed="rId2"/>
          <a:stretch>
            <a:fillRect/>
          </a:stretch>
        </p:blipFill>
        <p:spPr>
          <a:xfrm>
            <a:off x="18871" y="43361"/>
            <a:ext cx="7631881" cy="4349560"/>
          </a:xfrm>
          <a:prstGeom prst="rect">
            <a:avLst/>
          </a:prstGeom>
        </p:spPr>
      </p:pic>
      <p:pic>
        <p:nvPicPr>
          <p:cNvPr id="6" name="Picture 5">
            <a:extLst>
              <a:ext uri="{FF2B5EF4-FFF2-40B4-BE49-F238E27FC236}">
                <a16:creationId xmlns:a16="http://schemas.microsoft.com/office/drawing/2014/main" id="{BB0DFE43-4FFE-EE99-9CDE-F0F1B13149F8}"/>
              </a:ext>
            </a:extLst>
          </p:cNvPr>
          <p:cNvPicPr>
            <a:picLocks noChangeAspect="1"/>
          </p:cNvPicPr>
          <p:nvPr/>
        </p:nvPicPr>
        <p:blipFill>
          <a:blip r:embed="rId3"/>
          <a:stretch>
            <a:fillRect/>
          </a:stretch>
        </p:blipFill>
        <p:spPr>
          <a:xfrm>
            <a:off x="-26176" y="9886400"/>
            <a:ext cx="951746" cy="802238"/>
          </a:xfrm>
          <a:prstGeom prst="rect">
            <a:avLst/>
          </a:prstGeom>
        </p:spPr>
      </p:pic>
      <p:sp>
        <p:nvSpPr>
          <p:cNvPr id="11" name="TextBox 10">
            <a:extLst>
              <a:ext uri="{FF2B5EF4-FFF2-40B4-BE49-F238E27FC236}">
                <a16:creationId xmlns:a16="http://schemas.microsoft.com/office/drawing/2014/main" id="{99BCABCA-39EA-A914-2330-E15DC1687DF3}"/>
              </a:ext>
            </a:extLst>
          </p:cNvPr>
          <p:cNvSpPr txBox="1"/>
          <p:nvPr/>
        </p:nvSpPr>
        <p:spPr>
          <a:xfrm>
            <a:off x="531371" y="7872979"/>
            <a:ext cx="3027033" cy="2308324"/>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For children in reception and year 6 in a Hull school, we will take your child’s weight and height in line with the National Child Measurement Programme (NCMP).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No individual measurements will be given to school staff or other children and all the information we gather will be treated confidentially.</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Your child’s results will be sent to you through the post. </a:t>
            </a:r>
            <a:endParaRPr lang="en-GB"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D1954D47-1635-1F17-78AC-284456C9EBAB}"/>
              </a:ext>
            </a:extLst>
          </p:cNvPr>
          <p:cNvPicPr>
            <a:picLocks noChangeAspect="1"/>
          </p:cNvPicPr>
          <p:nvPr/>
        </p:nvPicPr>
        <p:blipFill>
          <a:blip r:embed="rId4"/>
          <a:stretch>
            <a:fillRect/>
          </a:stretch>
        </p:blipFill>
        <p:spPr>
          <a:xfrm>
            <a:off x="6028181" y="1475266"/>
            <a:ext cx="1076516" cy="2627722"/>
          </a:xfrm>
          <a:prstGeom prst="rect">
            <a:avLst/>
          </a:prstGeom>
        </p:spPr>
      </p:pic>
      <p:sp>
        <p:nvSpPr>
          <p:cNvPr id="13" name="TextBox 12">
            <a:extLst>
              <a:ext uri="{FF2B5EF4-FFF2-40B4-BE49-F238E27FC236}">
                <a16:creationId xmlns:a16="http://schemas.microsoft.com/office/drawing/2014/main" id="{8EBA65FB-4B13-5A40-F224-038B5B968F16}"/>
              </a:ext>
            </a:extLst>
          </p:cNvPr>
          <p:cNvSpPr txBox="1"/>
          <p:nvPr/>
        </p:nvSpPr>
        <p:spPr>
          <a:xfrm>
            <a:off x="5016255" y="8035880"/>
            <a:ext cx="2177924" cy="1569660"/>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Our school nurses offer 2 sessions to all primary schools for year 5 and year 6 pupils talking about puberty, hygiene and relationships. We also introduce the school nurse clinic and what to expect in secondary school.</a:t>
            </a:r>
          </a:p>
        </p:txBody>
      </p:sp>
      <p:sp>
        <p:nvSpPr>
          <p:cNvPr id="14" name="TextBox 13">
            <a:extLst>
              <a:ext uri="{FF2B5EF4-FFF2-40B4-BE49-F238E27FC236}">
                <a16:creationId xmlns:a16="http://schemas.microsoft.com/office/drawing/2014/main" id="{75CA1DAC-5DC6-AC99-2443-DA4BBBA140C3}"/>
              </a:ext>
            </a:extLst>
          </p:cNvPr>
          <p:cNvSpPr txBox="1"/>
          <p:nvPr/>
        </p:nvSpPr>
        <p:spPr>
          <a:xfrm>
            <a:off x="5012889" y="6761151"/>
            <a:ext cx="2330620" cy="1200329"/>
          </a:xfrm>
          <a:prstGeom prst="rect">
            <a:avLst/>
          </a:prstGeom>
          <a:noFill/>
        </p:spPr>
        <p:txBody>
          <a:bodyPr wrap="square" rtlCol="0">
            <a:spAutoFit/>
          </a:bodyPr>
          <a:lstStyle/>
          <a:p>
            <a:pPr marL="0" marR="0" lvl="0" indent="0" algn="l" defTabSz="1042806"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rPr>
              <a:t>Puberty Growing up talks</a:t>
            </a:r>
          </a:p>
        </p:txBody>
      </p:sp>
      <p:sp>
        <p:nvSpPr>
          <p:cNvPr id="15" name="TextBox 14">
            <a:extLst>
              <a:ext uri="{FF2B5EF4-FFF2-40B4-BE49-F238E27FC236}">
                <a16:creationId xmlns:a16="http://schemas.microsoft.com/office/drawing/2014/main" id="{23FE7BD5-E758-BB56-38F2-5B8B61659DBF}"/>
              </a:ext>
            </a:extLst>
          </p:cNvPr>
          <p:cNvSpPr txBox="1"/>
          <p:nvPr/>
        </p:nvSpPr>
        <p:spPr>
          <a:xfrm>
            <a:off x="231368" y="4918028"/>
            <a:ext cx="6578230" cy="2123658"/>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School and college based clinics are available to children in secondary school and college. Each school will have a dedicated time each week where a school nurse will be there for young people to access.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How to access our school and college clinics:</a:t>
            </a:r>
          </a:p>
          <a:p>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Just drop in - There is no appointment needed to speak to our team</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Speak to school or college - Staff will help you make an appointment</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Text our team to request an appointment on     07312 263 199</a:t>
            </a:r>
          </a:p>
          <a:p>
            <a:endParaRPr lang="en-GB" sz="1200" dirty="0">
              <a:solidFill>
                <a:schemeClr val="bg1"/>
              </a:solidFill>
            </a:endParaRPr>
          </a:p>
          <a:p>
            <a:endParaRPr lang="en-GB" sz="1200" dirty="0">
              <a:solidFill>
                <a:schemeClr val="bg1"/>
              </a:solidFill>
            </a:endParaRPr>
          </a:p>
        </p:txBody>
      </p:sp>
      <p:sp>
        <p:nvSpPr>
          <p:cNvPr id="19" name="TextBox 18">
            <a:extLst>
              <a:ext uri="{FF2B5EF4-FFF2-40B4-BE49-F238E27FC236}">
                <a16:creationId xmlns:a16="http://schemas.microsoft.com/office/drawing/2014/main" id="{6DD97FF8-D1F7-D1C8-2069-203704EF5B63}"/>
              </a:ext>
            </a:extLst>
          </p:cNvPr>
          <p:cNvSpPr txBox="1"/>
          <p:nvPr/>
        </p:nvSpPr>
        <p:spPr>
          <a:xfrm>
            <a:off x="615948" y="518615"/>
            <a:ext cx="6248876" cy="1312411"/>
          </a:xfrm>
          <a:prstGeom prst="rect">
            <a:avLst/>
          </a:prstGeom>
          <a:noFill/>
        </p:spPr>
        <p:txBody>
          <a:bodyPr wrap="square" rtlCol="0">
            <a:spAutoFit/>
          </a:bodyPr>
          <a:lstStyle/>
          <a:p>
            <a:pPr algn="ctr"/>
            <a:r>
              <a:rPr lang="en-GB" dirty="0">
                <a:solidFill>
                  <a:schemeClr val="bg1"/>
                </a:solidFill>
                <a:latin typeface="Arial" panose="020B0604020202020204" pitchFamily="34" charset="0"/>
                <a:cs typeface="Arial" panose="020B0604020202020204" pitchFamily="34" charset="0"/>
              </a:rPr>
              <a:t>The School Nursing service doesn’t put paper towels on your child’s knees or check for nits; they are specialist nurses who can help with a range of topics such as: </a:t>
            </a:r>
          </a:p>
        </p:txBody>
      </p:sp>
      <p:sp>
        <p:nvSpPr>
          <p:cNvPr id="21" name="TextBox 20">
            <a:extLst>
              <a:ext uri="{FF2B5EF4-FFF2-40B4-BE49-F238E27FC236}">
                <a16:creationId xmlns:a16="http://schemas.microsoft.com/office/drawing/2014/main" id="{6152BAF4-FC00-6589-F65B-199BB5BE724F}"/>
              </a:ext>
            </a:extLst>
          </p:cNvPr>
          <p:cNvSpPr txBox="1"/>
          <p:nvPr/>
        </p:nvSpPr>
        <p:spPr>
          <a:xfrm rot="20389836">
            <a:off x="539198" y="1629413"/>
            <a:ext cx="1978925" cy="397353"/>
          </a:xfrm>
          <a:prstGeom prst="rect">
            <a:avLst/>
          </a:prstGeom>
          <a:noFill/>
        </p:spPr>
        <p:txBody>
          <a:bodyPr wrap="square" rtlCol="0">
            <a:spAutoFit/>
          </a:bodyPr>
          <a:lstStyle/>
          <a:p>
            <a:r>
              <a:rPr lang="en-GB" dirty="0">
                <a:solidFill>
                  <a:schemeClr val="bg1"/>
                </a:solidFill>
                <a:latin typeface="Cooper Black" panose="0208090404030B020404" pitchFamily="18" charset="0"/>
              </a:rPr>
              <a:t>Sleep</a:t>
            </a:r>
          </a:p>
        </p:txBody>
      </p:sp>
      <p:sp>
        <p:nvSpPr>
          <p:cNvPr id="22" name="TextBox 21">
            <a:extLst>
              <a:ext uri="{FF2B5EF4-FFF2-40B4-BE49-F238E27FC236}">
                <a16:creationId xmlns:a16="http://schemas.microsoft.com/office/drawing/2014/main" id="{95021BA6-D6C4-BADC-FC95-1915953603B9}"/>
              </a:ext>
            </a:extLst>
          </p:cNvPr>
          <p:cNvSpPr txBox="1"/>
          <p:nvPr/>
        </p:nvSpPr>
        <p:spPr>
          <a:xfrm rot="869399">
            <a:off x="4314056" y="1886043"/>
            <a:ext cx="1675452" cy="397353"/>
          </a:xfrm>
          <a:prstGeom prst="rect">
            <a:avLst/>
          </a:prstGeom>
          <a:noFill/>
        </p:spPr>
        <p:txBody>
          <a:bodyPr wrap="square" rtlCol="0">
            <a:spAutoFit/>
          </a:bodyPr>
          <a:lstStyle/>
          <a:p>
            <a:r>
              <a:rPr lang="en-GB" dirty="0">
                <a:solidFill>
                  <a:schemeClr val="bg1"/>
                </a:solidFill>
                <a:latin typeface="Cooper Black" panose="0208090404030B020404" pitchFamily="18" charset="0"/>
              </a:rPr>
              <a:t>Bedwetting</a:t>
            </a:r>
          </a:p>
        </p:txBody>
      </p:sp>
      <p:sp>
        <p:nvSpPr>
          <p:cNvPr id="23" name="TextBox 22">
            <a:extLst>
              <a:ext uri="{FF2B5EF4-FFF2-40B4-BE49-F238E27FC236}">
                <a16:creationId xmlns:a16="http://schemas.microsoft.com/office/drawing/2014/main" id="{887082AE-A03E-9807-D4B8-45C4733E2404}"/>
              </a:ext>
            </a:extLst>
          </p:cNvPr>
          <p:cNvSpPr txBox="1"/>
          <p:nvPr/>
        </p:nvSpPr>
        <p:spPr>
          <a:xfrm>
            <a:off x="1742672" y="1933248"/>
            <a:ext cx="2797467" cy="397353"/>
          </a:xfrm>
          <a:prstGeom prst="rect">
            <a:avLst/>
          </a:prstGeom>
          <a:noFill/>
        </p:spPr>
        <p:txBody>
          <a:bodyPr wrap="square" rtlCol="0">
            <a:spAutoFit/>
          </a:bodyPr>
          <a:lstStyle/>
          <a:p>
            <a:pPr algn="ctr"/>
            <a:r>
              <a:rPr lang="en-GB" dirty="0">
                <a:solidFill>
                  <a:schemeClr val="bg1"/>
                </a:solidFill>
                <a:latin typeface="Cooper Black" panose="0208090404030B020404" pitchFamily="18" charset="0"/>
              </a:rPr>
              <a:t>Healthy eating</a:t>
            </a:r>
          </a:p>
        </p:txBody>
      </p:sp>
      <p:sp>
        <p:nvSpPr>
          <p:cNvPr id="24" name="TextBox 23">
            <a:extLst>
              <a:ext uri="{FF2B5EF4-FFF2-40B4-BE49-F238E27FC236}">
                <a16:creationId xmlns:a16="http://schemas.microsoft.com/office/drawing/2014/main" id="{5B1630EA-D4A1-21CB-5444-D2A80EE24E77}"/>
              </a:ext>
            </a:extLst>
          </p:cNvPr>
          <p:cNvSpPr txBox="1"/>
          <p:nvPr/>
        </p:nvSpPr>
        <p:spPr>
          <a:xfrm rot="435553">
            <a:off x="741183" y="2471498"/>
            <a:ext cx="1858132" cy="397353"/>
          </a:xfrm>
          <a:prstGeom prst="rect">
            <a:avLst/>
          </a:prstGeom>
          <a:noFill/>
        </p:spPr>
        <p:txBody>
          <a:bodyPr wrap="square" rtlCol="0">
            <a:spAutoFit/>
          </a:bodyPr>
          <a:lstStyle/>
          <a:p>
            <a:r>
              <a:rPr lang="en-GB" dirty="0">
                <a:solidFill>
                  <a:schemeClr val="bg1"/>
                </a:solidFill>
                <a:latin typeface="Cooper Black" panose="0208090404030B020404" pitchFamily="18" charset="0"/>
              </a:rPr>
              <a:t>Friendships</a:t>
            </a:r>
          </a:p>
        </p:txBody>
      </p:sp>
      <p:sp>
        <p:nvSpPr>
          <p:cNvPr id="25" name="TextBox 24">
            <a:extLst>
              <a:ext uri="{FF2B5EF4-FFF2-40B4-BE49-F238E27FC236}">
                <a16:creationId xmlns:a16="http://schemas.microsoft.com/office/drawing/2014/main" id="{734CB79F-5A7B-E39D-F5BF-F168A72721FE}"/>
              </a:ext>
            </a:extLst>
          </p:cNvPr>
          <p:cNvSpPr txBox="1"/>
          <p:nvPr/>
        </p:nvSpPr>
        <p:spPr>
          <a:xfrm rot="388203">
            <a:off x="2895548" y="2760533"/>
            <a:ext cx="2589622" cy="397353"/>
          </a:xfrm>
          <a:prstGeom prst="rect">
            <a:avLst/>
          </a:prstGeom>
          <a:noFill/>
        </p:spPr>
        <p:txBody>
          <a:bodyPr wrap="square" rtlCol="0">
            <a:spAutoFit/>
          </a:bodyPr>
          <a:lstStyle/>
          <a:p>
            <a:r>
              <a:rPr lang="en-GB" dirty="0">
                <a:solidFill>
                  <a:schemeClr val="bg1"/>
                </a:solidFill>
                <a:latin typeface="Cooper Black" panose="0208090404030B020404" pitchFamily="18" charset="0"/>
              </a:rPr>
              <a:t>Relationships</a:t>
            </a:r>
          </a:p>
        </p:txBody>
      </p:sp>
      <p:sp>
        <p:nvSpPr>
          <p:cNvPr id="26" name="TextBox 25">
            <a:extLst>
              <a:ext uri="{FF2B5EF4-FFF2-40B4-BE49-F238E27FC236}">
                <a16:creationId xmlns:a16="http://schemas.microsoft.com/office/drawing/2014/main" id="{4300F0F2-E173-917A-0D44-CA95390E66F9}"/>
              </a:ext>
            </a:extLst>
          </p:cNvPr>
          <p:cNvSpPr txBox="1"/>
          <p:nvPr/>
        </p:nvSpPr>
        <p:spPr>
          <a:xfrm rot="21250829">
            <a:off x="737086" y="3122128"/>
            <a:ext cx="2555241" cy="397353"/>
          </a:xfrm>
          <a:prstGeom prst="rect">
            <a:avLst/>
          </a:prstGeom>
          <a:noFill/>
        </p:spPr>
        <p:txBody>
          <a:bodyPr wrap="square" rtlCol="0">
            <a:spAutoFit/>
          </a:bodyPr>
          <a:lstStyle/>
          <a:p>
            <a:r>
              <a:rPr lang="en-GB" dirty="0">
                <a:solidFill>
                  <a:schemeClr val="bg1"/>
                </a:solidFill>
                <a:latin typeface="Cooper Black" panose="0208090404030B020404" pitchFamily="18" charset="0"/>
              </a:rPr>
              <a:t>Smoking/Vaping </a:t>
            </a:r>
          </a:p>
        </p:txBody>
      </p:sp>
      <p:sp>
        <p:nvSpPr>
          <p:cNvPr id="27" name="TextBox 26">
            <a:extLst>
              <a:ext uri="{FF2B5EF4-FFF2-40B4-BE49-F238E27FC236}">
                <a16:creationId xmlns:a16="http://schemas.microsoft.com/office/drawing/2014/main" id="{2DE292A7-5043-66FD-C829-DFA41F95B5E0}"/>
              </a:ext>
            </a:extLst>
          </p:cNvPr>
          <p:cNvSpPr txBox="1"/>
          <p:nvPr/>
        </p:nvSpPr>
        <p:spPr>
          <a:xfrm rot="370532">
            <a:off x="4617096" y="2497633"/>
            <a:ext cx="1883391" cy="397353"/>
          </a:xfrm>
          <a:prstGeom prst="rect">
            <a:avLst/>
          </a:prstGeom>
          <a:noFill/>
        </p:spPr>
        <p:txBody>
          <a:bodyPr wrap="square" rtlCol="0">
            <a:spAutoFit/>
          </a:bodyPr>
          <a:lstStyle/>
          <a:p>
            <a:r>
              <a:rPr lang="en-GB" dirty="0">
                <a:solidFill>
                  <a:schemeClr val="bg1"/>
                </a:solidFill>
                <a:latin typeface="Cooper Black" panose="0208090404030B020404" pitchFamily="18" charset="0"/>
              </a:rPr>
              <a:t>Exercise</a:t>
            </a:r>
          </a:p>
        </p:txBody>
      </p:sp>
      <p:sp>
        <p:nvSpPr>
          <p:cNvPr id="28" name="TextBox 27">
            <a:extLst>
              <a:ext uri="{FF2B5EF4-FFF2-40B4-BE49-F238E27FC236}">
                <a16:creationId xmlns:a16="http://schemas.microsoft.com/office/drawing/2014/main" id="{D04099D7-2496-82A2-0EE1-43F9EB34723E}"/>
              </a:ext>
            </a:extLst>
          </p:cNvPr>
          <p:cNvSpPr txBox="1"/>
          <p:nvPr/>
        </p:nvSpPr>
        <p:spPr>
          <a:xfrm rot="20614123">
            <a:off x="4356306" y="3158359"/>
            <a:ext cx="1405719" cy="397353"/>
          </a:xfrm>
          <a:prstGeom prst="rect">
            <a:avLst/>
          </a:prstGeom>
          <a:noFill/>
        </p:spPr>
        <p:txBody>
          <a:bodyPr wrap="square" rtlCol="0">
            <a:spAutoFit/>
          </a:bodyPr>
          <a:lstStyle/>
          <a:p>
            <a:r>
              <a:rPr lang="en-GB" dirty="0">
                <a:solidFill>
                  <a:schemeClr val="bg1"/>
                </a:solidFill>
                <a:latin typeface="Cooper Black" panose="0208090404030B020404" pitchFamily="18" charset="0"/>
              </a:rPr>
              <a:t>Emotions</a:t>
            </a:r>
          </a:p>
        </p:txBody>
      </p:sp>
      <p:sp>
        <p:nvSpPr>
          <p:cNvPr id="29" name="TextBox 28">
            <a:extLst>
              <a:ext uri="{FF2B5EF4-FFF2-40B4-BE49-F238E27FC236}">
                <a16:creationId xmlns:a16="http://schemas.microsoft.com/office/drawing/2014/main" id="{2A7D180E-962D-BCB9-5684-E38F71A7B51E}"/>
              </a:ext>
            </a:extLst>
          </p:cNvPr>
          <p:cNvSpPr txBox="1"/>
          <p:nvPr/>
        </p:nvSpPr>
        <p:spPr>
          <a:xfrm>
            <a:off x="3394669" y="3860626"/>
            <a:ext cx="2617904" cy="397353"/>
          </a:xfrm>
          <a:prstGeom prst="rect">
            <a:avLst/>
          </a:prstGeom>
          <a:noFill/>
        </p:spPr>
        <p:txBody>
          <a:bodyPr wrap="square" rtlCol="0">
            <a:spAutoFit/>
          </a:bodyPr>
          <a:lstStyle/>
          <a:p>
            <a:r>
              <a:rPr lang="en-GB" dirty="0">
                <a:solidFill>
                  <a:schemeClr val="bg1"/>
                </a:solidFill>
                <a:latin typeface="Cooper Black" panose="0208090404030B020404" pitchFamily="18" charset="0"/>
              </a:rPr>
              <a:t>And much more….</a:t>
            </a:r>
          </a:p>
        </p:txBody>
      </p:sp>
      <p:pic>
        <p:nvPicPr>
          <p:cNvPr id="30" name="Picture 29">
            <a:extLst>
              <a:ext uri="{FF2B5EF4-FFF2-40B4-BE49-F238E27FC236}">
                <a16:creationId xmlns:a16="http://schemas.microsoft.com/office/drawing/2014/main" id="{A677E981-2952-3CDC-20E3-7094CF7BCF0D}"/>
              </a:ext>
            </a:extLst>
          </p:cNvPr>
          <p:cNvPicPr>
            <a:picLocks noChangeAspect="1"/>
          </p:cNvPicPr>
          <p:nvPr/>
        </p:nvPicPr>
        <p:blipFill>
          <a:blip r:embed="rId5"/>
          <a:stretch>
            <a:fillRect/>
          </a:stretch>
        </p:blipFill>
        <p:spPr>
          <a:xfrm>
            <a:off x="3781424" y="6883220"/>
            <a:ext cx="953158" cy="2786714"/>
          </a:xfrm>
          <a:prstGeom prst="rect">
            <a:avLst/>
          </a:prstGeom>
          <a:solidFill>
            <a:schemeClr val="accent1"/>
          </a:solidFill>
        </p:spPr>
      </p:pic>
      <p:sp>
        <p:nvSpPr>
          <p:cNvPr id="31" name="TextBox 30">
            <a:extLst>
              <a:ext uri="{FF2B5EF4-FFF2-40B4-BE49-F238E27FC236}">
                <a16:creationId xmlns:a16="http://schemas.microsoft.com/office/drawing/2014/main" id="{56FD7E7A-9759-1783-724E-0E595D9C1358}"/>
              </a:ext>
            </a:extLst>
          </p:cNvPr>
          <p:cNvSpPr txBox="1"/>
          <p:nvPr/>
        </p:nvSpPr>
        <p:spPr>
          <a:xfrm>
            <a:off x="230865" y="4454857"/>
            <a:ext cx="6030235" cy="461665"/>
          </a:xfrm>
          <a:prstGeom prst="rect">
            <a:avLst/>
          </a:prstGeom>
          <a:noFill/>
        </p:spPr>
        <p:txBody>
          <a:bodyPr wrap="square" rtlCol="0">
            <a:spAutoFit/>
          </a:bodyPr>
          <a:lstStyle/>
          <a:p>
            <a:r>
              <a:rPr lang="en-GB" sz="2400" b="1" dirty="0">
                <a:solidFill>
                  <a:srgbClr val="0070C0"/>
                </a:solidFill>
                <a:latin typeface="Arial" panose="020B0604020202020204" pitchFamily="34" charset="0"/>
                <a:cs typeface="Arial" panose="020B0604020202020204" pitchFamily="34" charset="0"/>
              </a:rPr>
              <a:t>School based clinic for 11-19 year olds</a:t>
            </a:r>
          </a:p>
        </p:txBody>
      </p:sp>
    </p:spTree>
    <p:extLst>
      <p:ext uri="{BB962C8B-B14F-4D97-AF65-F5344CB8AC3E}">
        <p14:creationId xmlns:p14="http://schemas.microsoft.com/office/powerpoint/2010/main" val="21362642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76B774D-0AAF-4A17-ACF6-F1B299D4C8BF}">
  <we:reference id="e849ddb8-6bbd-4833-bd4b-59030099d63e" version="1.0.0.0" store="EXCatalog" storeType="EXCatalog"/>
  <we:alternateReferences>
    <we:reference id="WA200000113" version="1.0.0.0" store="en-GB"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1086</TotalTime>
  <Words>531</Words>
  <Application>Microsoft Office PowerPoint</Application>
  <PresentationFormat>Custom</PresentationFormat>
  <Paragraphs>59</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Cavolini</vt:lpstr>
      <vt:lpstr>Cooper Black</vt:lpstr>
      <vt:lpstr>Office Theme</vt:lpstr>
      <vt:lpstr>Hull School Nursing Newsletter </vt:lpstr>
      <vt:lpstr>National Child Health Measurement programme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WALKER, Kirie (HUMBER TEACHING NHS FOUNDATION TRUST)</cp:lastModifiedBy>
  <cp:revision>41</cp:revision>
  <dcterms:created xsi:type="dcterms:W3CDTF">2021-01-12T20:37:10Z</dcterms:created>
  <dcterms:modified xsi:type="dcterms:W3CDTF">2026-04-14T13:53:05Z</dcterms:modified>
</cp:coreProperties>
</file>